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4"/>
  </p:notesMasterIdLst>
  <p:sldIdLst>
    <p:sldId id="258" r:id="rId2"/>
    <p:sldId id="259" r:id="rId3"/>
    <p:sldId id="265" r:id="rId4"/>
    <p:sldId id="266" r:id="rId5"/>
    <p:sldId id="284" r:id="rId6"/>
    <p:sldId id="269" r:id="rId7"/>
    <p:sldId id="272" r:id="rId8"/>
    <p:sldId id="274" r:id="rId9"/>
    <p:sldId id="273" r:id="rId10"/>
    <p:sldId id="285" r:id="rId11"/>
    <p:sldId id="275" r:id="rId12"/>
    <p:sldId id="276" r:id="rId13"/>
    <p:sldId id="277" r:id="rId14"/>
    <p:sldId id="278" r:id="rId15"/>
    <p:sldId id="279" r:id="rId16"/>
    <p:sldId id="286" r:id="rId17"/>
    <p:sldId id="280" r:id="rId18"/>
    <p:sldId id="281" r:id="rId19"/>
    <p:sldId id="282" r:id="rId20"/>
    <p:sldId id="287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73369"/>
  </p:normalViewPr>
  <p:slideViewPr>
    <p:cSldViewPr snapToGrid="0" snapToObjects="1">
      <p:cViewPr varScale="1">
        <p:scale>
          <a:sx n="68" d="100"/>
          <a:sy n="68" d="100"/>
        </p:scale>
        <p:origin x="12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zdonnenfeld\Desktop\Namibia\Final%20Visuals%20Namib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zdonnenfeld\Desktop\Namibia\Final%20Visuals%20Namib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zdonnenfeld\Desktop\Namibia\Final%20Visuals%20Namibi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1 (TFR)'!$B$4</c:f>
              <c:strCache>
                <c:ptCount val="1"/>
                <c:pt idx="0">
                  <c:v>Namibia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'Figure 1 (TFR)'!$A$5:$A$85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1 (TFR)'!$B$5:$B$85</c:f>
              <c:numCache>
                <c:formatCode>General</c:formatCode>
                <c:ptCount val="81"/>
                <c:pt idx="0">
                  <c:v>6.2</c:v>
                </c:pt>
                <c:pt idx="1">
                  <c:v>6.23</c:v>
                </c:pt>
                <c:pt idx="2">
                  <c:v>6.26</c:v>
                </c:pt>
                <c:pt idx="3">
                  <c:v>6.29</c:v>
                </c:pt>
                <c:pt idx="4">
                  <c:v>6.32</c:v>
                </c:pt>
                <c:pt idx="5">
                  <c:v>6.35</c:v>
                </c:pt>
                <c:pt idx="6">
                  <c:v>6.3849999999999998</c:v>
                </c:pt>
                <c:pt idx="7">
                  <c:v>6.42</c:v>
                </c:pt>
                <c:pt idx="8">
                  <c:v>6.4550000000000001</c:v>
                </c:pt>
                <c:pt idx="9">
                  <c:v>6.49</c:v>
                </c:pt>
                <c:pt idx="10">
                  <c:v>6.5250000000000004</c:v>
                </c:pt>
                <c:pt idx="11">
                  <c:v>6.52</c:v>
                </c:pt>
                <c:pt idx="12">
                  <c:v>6.5149999999999997</c:v>
                </c:pt>
                <c:pt idx="13">
                  <c:v>6.51</c:v>
                </c:pt>
                <c:pt idx="14">
                  <c:v>6.5049999999999999</c:v>
                </c:pt>
                <c:pt idx="15">
                  <c:v>6.5</c:v>
                </c:pt>
                <c:pt idx="16">
                  <c:v>6.4269999999999996</c:v>
                </c:pt>
                <c:pt idx="17">
                  <c:v>6.3550000000000004</c:v>
                </c:pt>
                <c:pt idx="18">
                  <c:v>6.282</c:v>
                </c:pt>
                <c:pt idx="19">
                  <c:v>6.2089999999999996</c:v>
                </c:pt>
                <c:pt idx="20">
                  <c:v>6.1369999999999996</c:v>
                </c:pt>
                <c:pt idx="21">
                  <c:v>6.02</c:v>
                </c:pt>
                <c:pt idx="22">
                  <c:v>5.9029999999999996</c:v>
                </c:pt>
                <c:pt idx="23">
                  <c:v>5.7859999999999996</c:v>
                </c:pt>
                <c:pt idx="24">
                  <c:v>5.6689999999999987</c:v>
                </c:pt>
                <c:pt idx="25">
                  <c:v>5.5519999999999996</c:v>
                </c:pt>
                <c:pt idx="26">
                  <c:v>5.4240000000000004</c:v>
                </c:pt>
                <c:pt idx="27">
                  <c:v>5.2969999999999997</c:v>
                </c:pt>
                <c:pt idx="28">
                  <c:v>5.17</c:v>
                </c:pt>
                <c:pt idx="29">
                  <c:v>5.0430000000000001</c:v>
                </c:pt>
                <c:pt idx="30">
                  <c:v>4.9160000000000004</c:v>
                </c:pt>
                <c:pt idx="31">
                  <c:v>4.798</c:v>
                </c:pt>
                <c:pt idx="32">
                  <c:v>4.68</c:v>
                </c:pt>
                <c:pt idx="33">
                  <c:v>4.5620000000000003</c:v>
                </c:pt>
                <c:pt idx="34">
                  <c:v>4.444</c:v>
                </c:pt>
                <c:pt idx="35">
                  <c:v>4.3259999999999996</c:v>
                </c:pt>
                <c:pt idx="36">
                  <c:v>4.2359999999999998</c:v>
                </c:pt>
                <c:pt idx="37">
                  <c:v>4.1459999999999999</c:v>
                </c:pt>
                <c:pt idx="38">
                  <c:v>4.0570000000000004</c:v>
                </c:pt>
                <c:pt idx="39">
                  <c:v>3.9670000000000001</c:v>
                </c:pt>
                <c:pt idx="40">
                  <c:v>3.8769999999999998</c:v>
                </c:pt>
                <c:pt idx="41">
                  <c:v>3.8319999999999999</c:v>
                </c:pt>
                <c:pt idx="42">
                  <c:v>3.7869999999999999</c:v>
                </c:pt>
                <c:pt idx="43">
                  <c:v>3.742</c:v>
                </c:pt>
                <c:pt idx="44">
                  <c:v>3.6970000000000001</c:v>
                </c:pt>
                <c:pt idx="45">
                  <c:v>3.6520000000000001</c:v>
                </c:pt>
                <c:pt idx="46">
                  <c:v>3.6269999999999998</c:v>
                </c:pt>
                <c:pt idx="47">
                  <c:v>3.6019999999999999</c:v>
                </c:pt>
                <c:pt idx="48">
                  <c:v>3.577</c:v>
                </c:pt>
                <c:pt idx="49">
                  <c:v>3.5529999999999999</c:v>
                </c:pt>
                <c:pt idx="50">
                  <c:v>3.528</c:v>
                </c:pt>
                <c:pt idx="51">
                  <c:v>3.4990000000000001</c:v>
                </c:pt>
                <c:pt idx="52">
                  <c:v>3.47</c:v>
                </c:pt>
                <c:pt idx="53">
                  <c:v>3.4409999999999998</c:v>
                </c:pt>
                <c:pt idx="54">
                  <c:v>3.4119999999999999</c:v>
                </c:pt>
                <c:pt idx="55">
                  <c:v>3.383</c:v>
                </c:pt>
                <c:pt idx="56">
                  <c:v>3.347</c:v>
                </c:pt>
                <c:pt idx="57">
                  <c:v>3.302</c:v>
                </c:pt>
                <c:pt idx="58">
                  <c:v>3.2480000000000002</c:v>
                </c:pt>
                <c:pt idx="59">
                  <c:v>3.1909999999999998</c:v>
                </c:pt>
                <c:pt idx="60">
                  <c:v>3.1320000000000001</c:v>
                </c:pt>
                <c:pt idx="61">
                  <c:v>3.0739999999999998</c:v>
                </c:pt>
                <c:pt idx="62">
                  <c:v>3.016</c:v>
                </c:pt>
                <c:pt idx="63">
                  <c:v>2.9590000000000001</c:v>
                </c:pt>
                <c:pt idx="64">
                  <c:v>2.9060000000000001</c:v>
                </c:pt>
                <c:pt idx="65">
                  <c:v>2.8530000000000002</c:v>
                </c:pt>
                <c:pt idx="66">
                  <c:v>2.8010000000000002</c:v>
                </c:pt>
                <c:pt idx="67">
                  <c:v>2.75</c:v>
                </c:pt>
                <c:pt idx="68">
                  <c:v>2.6989999999999998</c:v>
                </c:pt>
                <c:pt idx="69">
                  <c:v>2.6469999999999998</c:v>
                </c:pt>
                <c:pt idx="70">
                  <c:v>2.5960000000000001</c:v>
                </c:pt>
                <c:pt idx="71">
                  <c:v>2.5449999999999999</c:v>
                </c:pt>
                <c:pt idx="72">
                  <c:v>2.4950000000000001</c:v>
                </c:pt>
                <c:pt idx="73">
                  <c:v>2.4449999999999998</c:v>
                </c:pt>
                <c:pt idx="74">
                  <c:v>2.395</c:v>
                </c:pt>
                <c:pt idx="75">
                  <c:v>2.3450000000000002</c:v>
                </c:pt>
                <c:pt idx="76">
                  <c:v>2.2970000000000002</c:v>
                </c:pt>
                <c:pt idx="77">
                  <c:v>2.25</c:v>
                </c:pt>
                <c:pt idx="78">
                  <c:v>2.202</c:v>
                </c:pt>
                <c:pt idx="79">
                  <c:v>2.1560000000000001</c:v>
                </c:pt>
                <c:pt idx="80">
                  <c:v>2.109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'Figure 1 (TFR)'!$C$4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'Figure 1 (TFR)'!$A$5:$A$85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1 (TFR)'!$C$5:$C$85</c:f>
              <c:numCache>
                <c:formatCode>General</c:formatCode>
                <c:ptCount val="81"/>
                <c:pt idx="0">
                  <c:v>6.694</c:v>
                </c:pt>
                <c:pt idx="1">
                  <c:v>6.6959999999999997</c:v>
                </c:pt>
                <c:pt idx="2">
                  <c:v>6.6970000000000001</c:v>
                </c:pt>
                <c:pt idx="3">
                  <c:v>6.6989999999999998</c:v>
                </c:pt>
                <c:pt idx="4">
                  <c:v>6.7009999999999996</c:v>
                </c:pt>
                <c:pt idx="5">
                  <c:v>6.7030000000000003</c:v>
                </c:pt>
                <c:pt idx="6">
                  <c:v>6.6989999999999998</c:v>
                </c:pt>
                <c:pt idx="7">
                  <c:v>6.6959999999999997</c:v>
                </c:pt>
                <c:pt idx="8">
                  <c:v>6.6920000000000002</c:v>
                </c:pt>
                <c:pt idx="9">
                  <c:v>6.6890000000000001</c:v>
                </c:pt>
                <c:pt idx="10">
                  <c:v>6.6859999999999999</c:v>
                </c:pt>
                <c:pt idx="11">
                  <c:v>6.6749999999999998</c:v>
                </c:pt>
                <c:pt idx="12">
                  <c:v>6.6639999999999997</c:v>
                </c:pt>
                <c:pt idx="13">
                  <c:v>6.6529999999999987</c:v>
                </c:pt>
                <c:pt idx="14">
                  <c:v>6.6420000000000003</c:v>
                </c:pt>
                <c:pt idx="15">
                  <c:v>6.6310000000000002</c:v>
                </c:pt>
                <c:pt idx="16">
                  <c:v>6.6020000000000003</c:v>
                </c:pt>
                <c:pt idx="17">
                  <c:v>6.5720000000000001</c:v>
                </c:pt>
                <c:pt idx="18">
                  <c:v>6.5430000000000001</c:v>
                </c:pt>
                <c:pt idx="19">
                  <c:v>6.5140000000000002</c:v>
                </c:pt>
                <c:pt idx="20">
                  <c:v>6.484</c:v>
                </c:pt>
                <c:pt idx="21">
                  <c:v>6.4279999999999999</c:v>
                </c:pt>
                <c:pt idx="22">
                  <c:v>6.3719999999999999</c:v>
                </c:pt>
                <c:pt idx="23">
                  <c:v>6.3159999999999998</c:v>
                </c:pt>
                <c:pt idx="24">
                  <c:v>6.26</c:v>
                </c:pt>
                <c:pt idx="25">
                  <c:v>6.2039999999999997</c:v>
                </c:pt>
                <c:pt idx="26">
                  <c:v>6.1280000000000001</c:v>
                </c:pt>
                <c:pt idx="27">
                  <c:v>6.0519999999999996</c:v>
                </c:pt>
                <c:pt idx="28">
                  <c:v>5.976</c:v>
                </c:pt>
                <c:pt idx="29">
                  <c:v>5.9009999999999998</c:v>
                </c:pt>
                <c:pt idx="30">
                  <c:v>5.8259999999999996</c:v>
                </c:pt>
                <c:pt idx="31">
                  <c:v>5.7530000000000001</c:v>
                </c:pt>
                <c:pt idx="32">
                  <c:v>5.6820000000000004</c:v>
                </c:pt>
                <c:pt idx="33">
                  <c:v>5.6109999999999998</c:v>
                </c:pt>
                <c:pt idx="34">
                  <c:v>5.54</c:v>
                </c:pt>
                <c:pt idx="35">
                  <c:v>5.4710000000000001</c:v>
                </c:pt>
                <c:pt idx="36">
                  <c:v>5.4180000000000001</c:v>
                </c:pt>
                <c:pt idx="37">
                  <c:v>5.3650000000000002</c:v>
                </c:pt>
                <c:pt idx="38">
                  <c:v>5.3120000000000003</c:v>
                </c:pt>
                <c:pt idx="39">
                  <c:v>5.2590000000000003</c:v>
                </c:pt>
                <c:pt idx="40">
                  <c:v>5.2080000000000002</c:v>
                </c:pt>
                <c:pt idx="41">
                  <c:v>5.1660000000000004</c:v>
                </c:pt>
                <c:pt idx="42">
                  <c:v>5.1239999999999997</c:v>
                </c:pt>
                <c:pt idx="43">
                  <c:v>5.0819999999999999</c:v>
                </c:pt>
                <c:pt idx="44">
                  <c:v>5.04</c:v>
                </c:pt>
                <c:pt idx="45">
                  <c:v>4.9980000000000002</c:v>
                </c:pt>
                <c:pt idx="46">
                  <c:v>4.9530000000000003</c:v>
                </c:pt>
                <c:pt idx="47">
                  <c:v>4.907</c:v>
                </c:pt>
                <c:pt idx="48">
                  <c:v>4.8609999999999998</c:v>
                </c:pt>
                <c:pt idx="49">
                  <c:v>4.8150000000000004</c:v>
                </c:pt>
                <c:pt idx="50">
                  <c:v>4.7679999999999998</c:v>
                </c:pt>
                <c:pt idx="51">
                  <c:v>4.726</c:v>
                </c:pt>
                <c:pt idx="52">
                  <c:v>4.6849999999999996</c:v>
                </c:pt>
                <c:pt idx="53">
                  <c:v>4.6420000000000003</c:v>
                </c:pt>
                <c:pt idx="54">
                  <c:v>4.5999999999999996</c:v>
                </c:pt>
                <c:pt idx="55">
                  <c:v>4.5579999999999998</c:v>
                </c:pt>
                <c:pt idx="56">
                  <c:v>4.5199999999999996</c:v>
                </c:pt>
                <c:pt idx="57">
                  <c:v>4.4740000000000002</c:v>
                </c:pt>
                <c:pt idx="58">
                  <c:v>4.4279999999999999</c:v>
                </c:pt>
                <c:pt idx="59">
                  <c:v>4.3780000000000001</c:v>
                </c:pt>
                <c:pt idx="60">
                  <c:v>4.3259999999999996</c:v>
                </c:pt>
                <c:pt idx="61">
                  <c:v>4.2699999999999996</c:v>
                </c:pt>
                <c:pt idx="62">
                  <c:v>4.2140000000000004</c:v>
                </c:pt>
                <c:pt idx="63">
                  <c:v>4.1550000000000002</c:v>
                </c:pt>
                <c:pt idx="64">
                  <c:v>4.0960000000000001</c:v>
                </c:pt>
                <c:pt idx="65">
                  <c:v>4.0369999999999999</c:v>
                </c:pt>
                <c:pt idx="66">
                  <c:v>3.9769999999999999</c:v>
                </c:pt>
                <c:pt idx="67">
                  <c:v>3.9169999999999998</c:v>
                </c:pt>
                <c:pt idx="68">
                  <c:v>3.8570000000000002</c:v>
                </c:pt>
                <c:pt idx="69">
                  <c:v>3.798</c:v>
                </c:pt>
                <c:pt idx="70">
                  <c:v>3.7389999999999999</c:v>
                </c:pt>
                <c:pt idx="71">
                  <c:v>3.68</c:v>
                </c:pt>
                <c:pt idx="72">
                  <c:v>3.6240000000000001</c:v>
                </c:pt>
                <c:pt idx="73">
                  <c:v>3.5670000000000002</c:v>
                </c:pt>
                <c:pt idx="74">
                  <c:v>3.5110000000000001</c:v>
                </c:pt>
                <c:pt idx="75">
                  <c:v>3.456</c:v>
                </c:pt>
                <c:pt idx="76">
                  <c:v>3.4020000000000001</c:v>
                </c:pt>
                <c:pt idx="77">
                  <c:v>3.35</c:v>
                </c:pt>
                <c:pt idx="78">
                  <c:v>3.298</c:v>
                </c:pt>
                <c:pt idx="79">
                  <c:v>3.2469999999999999</c:v>
                </c:pt>
                <c:pt idx="80">
                  <c:v>3.1970000000000001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1 (TFR)'!$D$4</c:f>
              <c:strCache>
                <c:ptCount val="1"/>
                <c:pt idx="0">
                  <c:v>Regional Peers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'Figure 1 (TFR)'!$A$5:$A$85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1 (TFR)'!$D$5:$D$85</c:f>
              <c:numCache>
                <c:formatCode>General</c:formatCode>
                <c:ptCount val="81"/>
                <c:pt idx="0">
                  <c:v>6.0430000000000001</c:v>
                </c:pt>
                <c:pt idx="1">
                  <c:v>5.9880000000000004</c:v>
                </c:pt>
                <c:pt idx="2">
                  <c:v>5.9329999999999998</c:v>
                </c:pt>
                <c:pt idx="3">
                  <c:v>5.8789999999999996</c:v>
                </c:pt>
                <c:pt idx="4">
                  <c:v>5.8239999999999998</c:v>
                </c:pt>
                <c:pt idx="5">
                  <c:v>5.7690000000000001</c:v>
                </c:pt>
                <c:pt idx="6">
                  <c:v>5.7039999999999997</c:v>
                </c:pt>
                <c:pt idx="7">
                  <c:v>5.6390000000000002</c:v>
                </c:pt>
                <c:pt idx="8">
                  <c:v>5.5739999999999998</c:v>
                </c:pt>
                <c:pt idx="9">
                  <c:v>5.5090000000000003</c:v>
                </c:pt>
                <c:pt idx="10">
                  <c:v>5.444</c:v>
                </c:pt>
                <c:pt idx="11">
                  <c:v>5.3639999999999999</c:v>
                </c:pt>
                <c:pt idx="12">
                  <c:v>5.2850000000000001</c:v>
                </c:pt>
                <c:pt idx="13">
                  <c:v>5.2050000000000001</c:v>
                </c:pt>
                <c:pt idx="14">
                  <c:v>5.1260000000000003</c:v>
                </c:pt>
                <c:pt idx="15">
                  <c:v>5.0469999999999997</c:v>
                </c:pt>
                <c:pt idx="16">
                  <c:v>4.952</c:v>
                </c:pt>
                <c:pt idx="17">
                  <c:v>4.8570000000000002</c:v>
                </c:pt>
                <c:pt idx="18">
                  <c:v>4.7619999999999987</c:v>
                </c:pt>
                <c:pt idx="19">
                  <c:v>4.6669999999999998</c:v>
                </c:pt>
                <c:pt idx="20">
                  <c:v>4.5720000000000001</c:v>
                </c:pt>
                <c:pt idx="21">
                  <c:v>4.4610000000000003</c:v>
                </c:pt>
                <c:pt idx="22">
                  <c:v>4.3490000000000002</c:v>
                </c:pt>
                <c:pt idx="23">
                  <c:v>4.2380000000000004</c:v>
                </c:pt>
                <c:pt idx="24">
                  <c:v>4.1260000000000003</c:v>
                </c:pt>
                <c:pt idx="25">
                  <c:v>4.0149999999999997</c:v>
                </c:pt>
                <c:pt idx="26">
                  <c:v>3.9009999999999998</c:v>
                </c:pt>
                <c:pt idx="27">
                  <c:v>3.7869999999999999</c:v>
                </c:pt>
                <c:pt idx="28">
                  <c:v>3.673</c:v>
                </c:pt>
                <c:pt idx="29">
                  <c:v>3.5590000000000002</c:v>
                </c:pt>
                <c:pt idx="30">
                  <c:v>3.4449999999999998</c:v>
                </c:pt>
                <c:pt idx="31">
                  <c:v>3.3639999999999999</c:v>
                </c:pt>
                <c:pt idx="32">
                  <c:v>3.2829999999999999</c:v>
                </c:pt>
                <c:pt idx="33">
                  <c:v>3.202</c:v>
                </c:pt>
                <c:pt idx="34">
                  <c:v>3.12</c:v>
                </c:pt>
                <c:pt idx="35">
                  <c:v>3.0390000000000001</c:v>
                </c:pt>
                <c:pt idx="36">
                  <c:v>2.99</c:v>
                </c:pt>
                <c:pt idx="37">
                  <c:v>2.9420000000000002</c:v>
                </c:pt>
                <c:pt idx="38">
                  <c:v>2.8929999999999998</c:v>
                </c:pt>
                <c:pt idx="39">
                  <c:v>2.843</c:v>
                </c:pt>
                <c:pt idx="40">
                  <c:v>2.794</c:v>
                </c:pt>
                <c:pt idx="41">
                  <c:v>2.754</c:v>
                </c:pt>
                <c:pt idx="42">
                  <c:v>2.7130000000000001</c:v>
                </c:pt>
                <c:pt idx="43">
                  <c:v>2.6720000000000002</c:v>
                </c:pt>
                <c:pt idx="44">
                  <c:v>2.6320000000000001</c:v>
                </c:pt>
                <c:pt idx="45">
                  <c:v>2.5910000000000002</c:v>
                </c:pt>
                <c:pt idx="46">
                  <c:v>2.5579999999999998</c:v>
                </c:pt>
                <c:pt idx="47">
                  <c:v>2.5249999999999999</c:v>
                </c:pt>
                <c:pt idx="48">
                  <c:v>2.492</c:v>
                </c:pt>
                <c:pt idx="49">
                  <c:v>2.4590000000000001</c:v>
                </c:pt>
                <c:pt idx="50">
                  <c:v>2.4260000000000002</c:v>
                </c:pt>
                <c:pt idx="51">
                  <c:v>2.4060000000000001</c:v>
                </c:pt>
                <c:pt idx="52">
                  <c:v>2.387</c:v>
                </c:pt>
                <c:pt idx="53">
                  <c:v>2.367</c:v>
                </c:pt>
                <c:pt idx="54">
                  <c:v>2.347</c:v>
                </c:pt>
                <c:pt idx="55">
                  <c:v>2.3279999999999998</c:v>
                </c:pt>
                <c:pt idx="56">
                  <c:v>2.3109999999999999</c:v>
                </c:pt>
                <c:pt idx="57">
                  <c:v>2.2890000000000001</c:v>
                </c:pt>
                <c:pt idx="58">
                  <c:v>2.2650000000000001</c:v>
                </c:pt>
                <c:pt idx="59">
                  <c:v>2.238</c:v>
                </c:pt>
                <c:pt idx="60">
                  <c:v>2.2109999999999999</c:v>
                </c:pt>
                <c:pt idx="61">
                  <c:v>2.1829999999999998</c:v>
                </c:pt>
                <c:pt idx="62">
                  <c:v>2.1539999999999999</c:v>
                </c:pt>
                <c:pt idx="63">
                  <c:v>2.125</c:v>
                </c:pt>
                <c:pt idx="64">
                  <c:v>2.0979999999999999</c:v>
                </c:pt>
                <c:pt idx="65">
                  <c:v>2.0699999999999998</c:v>
                </c:pt>
                <c:pt idx="66">
                  <c:v>2.0419999999999998</c:v>
                </c:pt>
                <c:pt idx="67">
                  <c:v>2.0139999999999998</c:v>
                </c:pt>
                <c:pt idx="68">
                  <c:v>1.986</c:v>
                </c:pt>
                <c:pt idx="69">
                  <c:v>1.9590000000000001</c:v>
                </c:pt>
                <c:pt idx="70">
                  <c:v>1.931</c:v>
                </c:pt>
                <c:pt idx="71">
                  <c:v>1.9139999999999999</c:v>
                </c:pt>
                <c:pt idx="72">
                  <c:v>1.9119999999999999</c:v>
                </c:pt>
                <c:pt idx="73">
                  <c:v>1.91</c:v>
                </c:pt>
                <c:pt idx="74">
                  <c:v>1.909</c:v>
                </c:pt>
                <c:pt idx="75">
                  <c:v>1.907</c:v>
                </c:pt>
                <c:pt idx="76">
                  <c:v>1.9059999999999999</c:v>
                </c:pt>
                <c:pt idx="77">
                  <c:v>1.9039999999999999</c:v>
                </c:pt>
                <c:pt idx="78">
                  <c:v>1.9019999999999999</c:v>
                </c:pt>
                <c:pt idx="79">
                  <c:v>1.901</c:v>
                </c:pt>
                <c:pt idx="80">
                  <c:v>1.9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'Figure 1 (TFR)'!$E$4</c:f>
              <c:strCache>
                <c:ptCount val="1"/>
                <c:pt idx="0">
                  <c:v>World Bank upper-middle-income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'Figure 1 (TFR)'!$A$5:$A$85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1 (TFR)'!$E$5:$E$85</c:f>
              <c:numCache>
                <c:formatCode>General</c:formatCode>
                <c:ptCount val="81"/>
                <c:pt idx="0">
                  <c:v>5.508</c:v>
                </c:pt>
                <c:pt idx="1">
                  <c:v>5.4749999999999996</c:v>
                </c:pt>
                <c:pt idx="2">
                  <c:v>5.4429999999999996</c:v>
                </c:pt>
                <c:pt idx="3">
                  <c:v>5.4109999999999996</c:v>
                </c:pt>
                <c:pt idx="4">
                  <c:v>5.38</c:v>
                </c:pt>
                <c:pt idx="5">
                  <c:v>5.35</c:v>
                </c:pt>
                <c:pt idx="6">
                  <c:v>5.1989999999999998</c:v>
                </c:pt>
                <c:pt idx="7">
                  <c:v>5.048</c:v>
                </c:pt>
                <c:pt idx="8">
                  <c:v>4.8959999999999999</c:v>
                </c:pt>
                <c:pt idx="9">
                  <c:v>4.7430000000000003</c:v>
                </c:pt>
                <c:pt idx="10">
                  <c:v>4.5890000000000004</c:v>
                </c:pt>
                <c:pt idx="11">
                  <c:v>4.4020000000000001</c:v>
                </c:pt>
                <c:pt idx="12">
                  <c:v>4.2130000000000001</c:v>
                </c:pt>
                <c:pt idx="13">
                  <c:v>4.0229999999999997</c:v>
                </c:pt>
                <c:pt idx="14">
                  <c:v>3.8319999999999999</c:v>
                </c:pt>
                <c:pt idx="15">
                  <c:v>3.6419999999999999</c:v>
                </c:pt>
                <c:pt idx="16">
                  <c:v>3.5379999999999998</c:v>
                </c:pt>
                <c:pt idx="17">
                  <c:v>3.4329999999999998</c:v>
                </c:pt>
                <c:pt idx="18">
                  <c:v>3.3290000000000002</c:v>
                </c:pt>
                <c:pt idx="19">
                  <c:v>3.2250000000000001</c:v>
                </c:pt>
                <c:pt idx="20">
                  <c:v>3.12</c:v>
                </c:pt>
                <c:pt idx="21">
                  <c:v>3.0649999999999999</c:v>
                </c:pt>
                <c:pt idx="22">
                  <c:v>3.008</c:v>
                </c:pt>
                <c:pt idx="23">
                  <c:v>2.952</c:v>
                </c:pt>
                <c:pt idx="24">
                  <c:v>2.8940000000000001</c:v>
                </c:pt>
                <c:pt idx="25">
                  <c:v>2.8359999999999999</c:v>
                </c:pt>
                <c:pt idx="26">
                  <c:v>2.746</c:v>
                </c:pt>
                <c:pt idx="27">
                  <c:v>2.6560000000000001</c:v>
                </c:pt>
                <c:pt idx="28">
                  <c:v>2.5649999999999999</c:v>
                </c:pt>
                <c:pt idx="29">
                  <c:v>2.4740000000000002</c:v>
                </c:pt>
                <c:pt idx="30">
                  <c:v>2.383</c:v>
                </c:pt>
                <c:pt idx="31">
                  <c:v>2.302</c:v>
                </c:pt>
                <c:pt idx="32">
                  <c:v>2.2210000000000001</c:v>
                </c:pt>
                <c:pt idx="33">
                  <c:v>2.14</c:v>
                </c:pt>
                <c:pt idx="34">
                  <c:v>2.06</c:v>
                </c:pt>
                <c:pt idx="35">
                  <c:v>1.9790000000000001</c:v>
                </c:pt>
                <c:pt idx="36">
                  <c:v>1.9490000000000001</c:v>
                </c:pt>
                <c:pt idx="37">
                  <c:v>1.919</c:v>
                </c:pt>
                <c:pt idx="38">
                  <c:v>1.889</c:v>
                </c:pt>
                <c:pt idx="39">
                  <c:v>1.8580000000000001</c:v>
                </c:pt>
                <c:pt idx="40">
                  <c:v>1.827</c:v>
                </c:pt>
                <c:pt idx="41">
                  <c:v>1.8220000000000001</c:v>
                </c:pt>
                <c:pt idx="42">
                  <c:v>1.8160000000000001</c:v>
                </c:pt>
                <c:pt idx="43">
                  <c:v>1.81</c:v>
                </c:pt>
                <c:pt idx="44">
                  <c:v>1.8029999999999999</c:v>
                </c:pt>
                <c:pt idx="45">
                  <c:v>1.796</c:v>
                </c:pt>
                <c:pt idx="46">
                  <c:v>1.7949999999999999</c:v>
                </c:pt>
                <c:pt idx="47">
                  <c:v>1.794</c:v>
                </c:pt>
                <c:pt idx="48">
                  <c:v>1.7929999999999999</c:v>
                </c:pt>
                <c:pt idx="49">
                  <c:v>1.7909999999999999</c:v>
                </c:pt>
                <c:pt idx="50">
                  <c:v>1.79</c:v>
                </c:pt>
                <c:pt idx="51">
                  <c:v>1.7889999999999999</c:v>
                </c:pt>
                <c:pt idx="52">
                  <c:v>1.7889999999999999</c:v>
                </c:pt>
                <c:pt idx="53">
                  <c:v>1.788</c:v>
                </c:pt>
                <c:pt idx="54">
                  <c:v>1.7909999999999999</c:v>
                </c:pt>
                <c:pt idx="55">
                  <c:v>1.79</c:v>
                </c:pt>
                <c:pt idx="56">
                  <c:v>1.79</c:v>
                </c:pt>
                <c:pt idx="57">
                  <c:v>1.788</c:v>
                </c:pt>
                <c:pt idx="58">
                  <c:v>1.786</c:v>
                </c:pt>
                <c:pt idx="59">
                  <c:v>1.7829999999999999</c:v>
                </c:pt>
                <c:pt idx="60">
                  <c:v>1.78</c:v>
                </c:pt>
                <c:pt idx="61">
                  <c:v>1.7769999999999999</c:v>
                </c:pt>
                <c:pt idx="62">
                  <c:v>1.774</c:v>
                </c:pt>
                <c:pt idx="63">
                  <c:v>1.772</c:v>
                </c:pt>
                <c:pt idx="64">
                  <c:v>1.7689999999999999</c:v>
                </c:pt>
                <c:pt idx="65">
                  <c:v>1.766</c:v>
                </c:pt>
                <c:pt idx="66">
                  <c:v>1.764</c:v>
                </c:pt>
                <c:pt idx="67">
                  <c:v>1.7629999999999999</c:v>
                </c:pt>
                <c:pt idx="68">
                  <c:v>1.7629999999999999</c:v>
                </c:pt>
                <c:pt idx="69">
                  <c:v>1.762</c:v>
                </c:pt>
                <c:pt idx="70">
                  <c:v>1.762</c:v>
                </c:pt>
                <c:pt idx="71">
                  <c:v>1.762</c:v>
                </c:pt>
                <c:pt idx="72">
                  <c:v>1.762</c:v>
                </c:pt>
                <c:pt idx="73">
                  <c:v>1.762</c:v>
                </c:pt>
                <c:pt idx="74">
                  <c:v>1.7629999999999999</c:v>
                </c:pt>
                <c:pt idx="75">
                  <c:v>1.764</c:v>
                </c:pt>
                <c:pt idx="76">
                  <c:v>1.7649999999999999</c:v>
                </c:pt>
                <c:pt idx="77">
                  <c:v>1.766</c:v>
                </c:pt>
                <c:pt idx="78">
                  <c:v>1.768</c:v>
                </c:pt>
                <c:pt idx="79">
                  <c:v>1.77</c:v>
                </c:pt>
                <c:pt idx="80">
                  <c:v>1.7709999999999999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001360"/>
        <c:axId val="146021104"/>
      </c:lineChart>
      <c:catAx>
        <c:axId val="10500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21104"/>
        <c:crosses val="autoZero"/>
        <c:auto val="1"/>
        <c:lblAlgn val="ctr"/>
        <c:lblOffset val="100"/>
        <c:noMultiLvlLbl val="0"/>
      </c:catAx>
      <c:valAx>
        <c:axId val="146021104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Births</a:t>
                </a:r>
                <a:r>
                  <a:rPr lang="en-US" sz="1400" baseline="0" dirty="0" smtClean="0"/>
                  <a:t> per woman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0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485197622355994E-2"/>
          <c:y val="0.92131513193258896"/>
          <c:w val="0.89004911610313397"/>
          <c:h val="5.4678866567035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2 Youth Bulge'!$B$4</c:f>
              <c:strCache>
                <c:ptCount val="1"/>
                <c:pt idx="0">
                  <c:v>Namibia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'Figure 2 Youth Bulge'!$A$5:$A$85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2 Youth Bulge'!$B$5:$B$85</c:f>
              <c:numCache>
                <c:formatCode>General</c:formatCode>
                <c:ptCount val="81"/>
                <c:pt idx="0">
                  <c:v>0.42599999999999999</c:v>
                </c:pt>
                <c:pt idx="1">
                  <c:v>0.42699999999999999</c:v>
                </c:pt>
                <c:pt idx="2">
                  <c:v>0.42799999999999999</c:v>
                </c:pt>
                <c:pt idx="3">
                  <c:v>0.43</c:v>
                </c:pt>
                <c:pt idx="4">
                  <c:v>0.432</c:v>
                </c:pt>
                <c:pt idx="5">
                  <c:v>0.435</c:v>
                </c:pt>
                <c:pt idx="6">
                  <c:v>0.438</c:v>
                </c:pt>
                <c:pt idx="7">
                  <c:v>0.441</c:v>
                </c:pt>
                <c:pt idx="8">
                  <c:v>0.44400000000000001</c:v>
                </c:pt>
                <c:pt idx="9">
                  <c:v>0.44700000000000001</c:v>
                </c:pt>
                <c:pt idx="10">
                  <c:v>0.45</c:v>
                </c:pt>
                <c:pt idx="11">
                  <c:v>0.45200000000000001</c:v>
                </c:pt>
                <c:pt idx="12">
                  <c:v>0.45500000000000002</c:v>
                </c:pt>
                <c:pt idx="13">
                  <c:v>0.45700000000000002</c:v>
                </c:pt>
                <c:pt idx="14">
                  <c:v>0.45900000000000002</c:v>
                </c:pt>
                <c:pt idx="15">
                  <c:v>0.46</c:v>
                </c:pt>
                <c:pt idx="16">
                  <c:v>0.46100000000000002</c:v>
                </c:pt>
                <c:pt idx="17">
                  <c:v>0.46200000000000002</c:v>
                </c:pt>
                <c:pt idx="18">
                  <c:v>0.46300000000000002</c:v>
                </c:pt>
                <c:pt idx="19">
                  <c:v>0.46600000000000003</c:v>
                </c:pt>
                <c:pt idx="20">
                  <c:v>0.47</c:v>
                </c:pt>
                <c:pt idx="21">
                  <c:v>0.47199999999999998</c:v>
                </c:pt>
                <c:pt idx="22">
                  <c:v>0.47499999999999998</c:v>
                </c:pt>
                <c:pt idx="23">
                  <c:v>0.47899999999999998</c:v>
                </c:pt>
                <c:pt idx="24">
                  <c:v>0.48299999999999998</c:v>
                </c:pt>
                <c:pt idx="25">
                  <c:v>0.48799999999999999</c:v>
                </c:pt>
                <c:pt idx="26">
                  <c:v>0.49399999999999999</c:v>
                </c:pt>
                <c:pt idx="27">
                  <c:v>0.499</c:v>
                </c:pt>
                <c:pt idx="28">
                  <c:v>0.503</c:v>
                </c:pt>
                <c:pt idx="29">
                  <c:v>0.505</c:v>
                </c:pt>
                <c:pt idx="30">
                  <c:v>0.505</c:v>
                </c:pt>
                <c:pt idx="31">
                  <c:v>0.505</c:v>
                </c:pt>
                <c:pt idx="32">
                  <c:v>0.505</c:v>
                </c:pt>
                <c:pt idx="33">
                  <c:v>0.503</c:v>
                </c:pt>
                <c:pt idx="34">
                  <c:v>0.502</c:v>
                </c:pt>
                <c:pt idx="35">
                  <c:v>0.499</c:v>
                </c:pt>
                <c:pt idx="36">
                  <c:v>0.498</c:v>
                </c:pt>
                <c:pt idx="37">
                  <c:v>0.496</c:v>
                </c:pt>
                <c:pt idx="38">
                  <c:v>0.49299999999999999</c:v>
                </c:pt>
                <c:pt idx="39">
                  <c:v>0.49</c:v>
                </c:pt>
                <c:pt idx="40">
                  <c:v>0.48699999999999999</c:v>
                </c:pt>
                <c:pt idx="41">
                  <c:v>0.48399999999999999</c:v>
                </c:pt>
                <c:pt idx="42">
                  <c:v>0.48199999999999998</c:v>
                </c:pt>
                <c:pt idx="43">
                  <c:v>0.48099999999999998</c:v>
                </c:pt>
                <c:pt idx="44">
                  <c:v>0.48</c:v>
                </c:pt>
                <c:pt idx="45">
                  <c:v>0.48099999999999998</c:v>
                </c:pt>
                <c:pt idx="46">
                  <c:v>0.47899999999999998</c:v>
                </c:pt>
                <c:pt idx="47">
                  <c:v>0.47799999999999998</c:v>
                </c:pt>
                <c:pt idx="48">
                  <c:v>0.47699999999999998</c:v>
                </c:pt>
                <c:pt idx="49">
                  <c:v>0.47699999999999998</c:v>
                </c:pt>
                <c:pt idx="50">
                  <c:v>0.47699999999999998</c:v>
                </c:pt>
                <c:pt idx="51">
                  <c:v>0.47599999999999998</c:v>
                </c:pt>
                <c:pt idx="52">
                  <c:v>0.47499999999999998</c:v>
                </c:pt>
                <c:pt idx="53">
                  <c:v>0.47399999999999998</c:v>
                </c:pt>
                <c:pt idx="54">
                  <c:v>0.47199999999999998</c:v>
                </c:pt>
                <c:pt idx="55">
                  <c:v>0.47</c:v>
                </c:pt>
                <c:pt idx="56">
                  <c:v>0.46600000000000003</c:v>
                </c:pt>
                <c:pt idx="57">
                  <c:v>0.46100000000000002</c:v>
                </c:pt>
                <c:pt idx="58">
                  <c:v>0.45700000000000002</c:v>
                </c:pt>
                <c:pt idx="59">
                  <c:v>0.45100000000000001</c:v>
                </c:pt>
                <c:pt idx="60">
                  <c:v>0.44500000000000001</c:v>
                </c:pt>
                <c:pt idx="61">
                  <c:v>0.439</c:v>
                </c:pt>
                <c:pt idx="62">
                  <c:v>0.432</c:v>
                </c:pt>
                <c:pt idx="63">
                  <c:v>0.42599999999999999</c:v>
                </c:pt>
                <c:pt idx="64">
                  <c:v>0.42</c:v>
                </c:pt>
                <c:pt idx="65">
                  <c:v>0.41499999999999998</c:v>
                </c:pt>
                <c:pt idx="66">
                  <c:v>0.41</c:v>
                </c:pt>
                <c:pt idx="67">
                  <c:v>0.40500000000000003</c:v>
                </c:pt>
                <c:pt idx="68">
                  <c:v>0.40200000000000002</c:v>
                </c:pt>
                <c:pt idx="69">
                  <c:v>0.4</c:v>
                </c:pt>
                <c:pt idx="70">
                  <c:v>0.39600000000000002</c:v>
                </c:pt>
                <c:pt idx="71">
                  <c:v>0.39300000000000002</c:v>
                </c:pt>
                <c:pt idx="72">
                  <c:v>0.39100000000000001</c:v>
                </c:pt>
                <c:pt idx="73">
                  <c:v>0.38800000000000001</c:v>
                </c:pt>
                <c:pt idx="74">
                  <c:v>0.38600000000000001</c:v>
                </c:pt>
                <c:pt idx="75">
                  <c:v>0.38300000000000001</c:v>
                </c:pt>
                <c:pt idx="76">
                  <c:v>0.38100000000000001</c:v>
                </c:pt>
                <c:pt idx="77">
                  <c:v>0.378</c:v>
                </c:pt>
                <c:pt idx="78">
                  <c:v>0.375</c:v>
                </c:pt>
                <c:pt idx="79">
                  <c:v>0.371</c:v>
                </c:pt>
                <c:pt idx="80">
                  <c:v>0.36799999999999999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'Figure 2 Youth Bulge'!$C$4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'Figure 2 Youth Bulge'!$A$5:$A$85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2 Youth Bulge'!$C$5:$C$85</c:f>
              <c:numCache>
                <c:formatCode>General</c:formatCode>
                <c:ptCount val="81"/>
                <c:pt idx="0">
                  <c:v>0.45100000000000001</c:v>
                </c:pt>
                <c:pt idx="1">
                  <c:v>0.45</c:v>
                </c:pt>
                <c:pt idx="2">
                  <c:v>0.45</c:v>
                </c:pt>
                <c:pt idx="3">
                  <c:v>0.45</c:v>
                </c:pt>
                <c:pt idx="4">
                  <c:v>0.45</c:v>
                </c:pt>
                <c:pt idx="5">
                  <c:v>0.45</c:v>
                </c:pt>
                <c:pt idx="6">
                  <c:v>0.45100000000000001</c:v>
                </c:pt>
                <c:pt idx="7">
                  <c:v>0.45200000000000001</c:v>
                </c:pt>
                <c:pt idx="8">
                  <c:v>0.45400000000000001</c:v>
                </c:pt>
                <c:pt idx="9">
                  <c:v>0.45500000000000002</c:v>
                </c:pt>
                <c:pt idx="10">
                  <c:v>0.45700000000000002</c:v>
                </c:pt>
                <c:pt idx="11">
                  <c:v>0.45800000000000002</c:v>
                </c:pt>
                <c:pt idx="12">
                  <c:v>0.46</c:v>
                </c:pt>
                <c:pt idx="13">
                  <c:v>0.46200000000000002</c:v>
                </c:pt>
                <c:pt idx="14">
                  <c:v>0.46400000000000002</c:v>
                </c:pt>
                <c:pt idx="15">
                  <c:v>0.46500000000000002</c:v>
                </c:pt>
                <c:pt idx="16">
                  <c:v>0.46700000000000003</c:v>
                </c:pt>
                <c:pt idx="17">
                  <c:v>0.46899999999999997</c:v>
                </c:pt>
                <c:pt idx="18">
                  <c:v>0.47</c:v>
                </c:pt>
                <c:pt idx="19">
                  <c:v>0.47099999999999997</c:v>
                </c:pt>
                <c:pt idx="20">
                  <c:v>0.47199999999999998</c:v>
                </c:pt>
                <c:pt idx="21">
                  <c:v>0.47299999999999998</c:v>
                </c:pt>
                <c:pt idx="22">
                  <c:v>0.47399999999999998</c:v>
                </c:pt>
                <c:pt idx="23">
                  <c:v>0.47399999999999998</c:v>
                </c:pt>
                <c:pt idx="24">
                  <c:v>0.47499999999999998</c:v>
                </c:pt>
                <c:pt idx="25">
                  <c:v>0.47599999999999998</c:v>
                </c:pt>
                <c:pt idx="26">
                  <c:v>0.47599999999999998</c:v>
                </c:pt>
                <c:pt idx="27">
                  <c:v>0.47599999999999998</c:v>
                </c:pt>
                <c:pt idx="28">
                  <c:v>0.47699999999999998</c:v>
                </c:pt>
                <c:pt idx="29">
                  <c:v>0.47699999999999998</c:v>
                </c:pt>
                <c:pt idx="30">
                  <c:v>0.47799999999999998</c:v>
                </c:pt>
                <c:pt idx="31">
                  <c:v>0.47799999999999998</c:v>
                </c:pt>
                <c:pt idx="32">
                  <c:v>0.47799999999999998</c:v>
                </c:pt>
                <c:pt idx="33">
                  <c:v>0.47899999999999998</c:v>
                </c:pt>
                <c:pt idx="34">
                  <c:v>0.47899999999999998</c:v>
                </c:pt>
                <c:pt idx="35">
                  <c:v>0.48</c:v>
                </c:pt>
                <c:pt idx="36">
                  <c:v>0.48099999999999998</c:v>
                </c:pt>
                <c:pt idx="37">
                  <c:v>0.48199999999999998</c:v>
                </c:pt>
                <c:pt idx="38">
                  <c:v>0.48299999999999998</c:v>
                </c:pt>
                <c:pt idx="39">
                  <c:v>0.48399999999999999</c:v>
                </c:pt>
                <c:pt idx="40">
                  <c:v>0.48499999999999999</c:v>
                </c:pt>
                <c:pt idx="41">
                  <c:v>0.48499999999999999</c:v>
                </c:pt>
                <c:pt idx="42">
                  <c:v>0.48599999999999999</c:v>
                </c:pt>
                <c:pt idx="43">
                  <c:v>0.48699999999999999</c:v>
                </c:pt>
                <c:pt idx="44">
                  <c:v>0.48699999999999999</c:v>
                </c:pt>
                <c:pt idx="45">
                  <c:v>0.48699999999999999</c:v>
                </c:pt>
                <c:pt idx="46">
                  <c:v>0.48599999999999999</c:v>
                </c:pt>
                <c:pt idx="47">
                  <c:v>0.48499999999999999</c:v>
                </c:pt>
                <c:pt idx="48">
                  <c:v>0.48299999999999998</c:v>
                </c:pt>
                <c:pt idx="49">
                  <c:v>0.48199999999999998</c:v>
                </c:pt>
                <c:pt idx="50">
                  <c:v>0.48</c:v>
                </c:pt>
                <c:pt idx="51">
                  <c:v>0.47799999999999998</c:v>
                </c:pt>
                <c:pt idx="52">
                  <c:v>0.47599999999999998</c:v>
                </c:pt>
                <c:pt idx="53">
                  <c:v>0.47299999999999998</c:v>
                </c:pt>
                <c:pt idx="54">
                  <c:v>0.47099999999999997</c:v>
                </c:pt>
                <c:pt idx="55">
                  <c:v>0.46899999999999997</c:v>
                </c:pt>
                <c:pt idx="56">
                  <c:v>0.46600000000000003</c:v>
                </c:pt>
                <c:pt idx="57">
                  <c:v>0.46400000000000002</c:v>
                </c:pt>
                <c:pt idx="58">
                  <c:v>0.46100000000000002</c:v>
                </c:pt>
                <c:pt idx="59">
                  <c:v>0.45900000000000002</c:v>
                </c:pt>
                <c:pt idx="60">
                  <c:v>0.45800000000000002</c:v>
                </c:pt>
                <c:pt idx="61">
                  <c:v>0.45600000000000002</c:v>
                </c:pt>
                <c:pt idx="62">
                  <c:v>0.45400000000000001</c:v>
                </c:pt>
                <c:pt idx="63">
                  <c:v>0.45300000000000001</c:v>
                </c:pt>
                <c:pt idx="64">
                  <c:v>0.45200000000000001</c:v>
                </c:pt>
                <c:pt idx="65">
                  <c:v>0.45100000000000001</c:v>
                </c:pt>
                <c:pt idx="66">
                  <c:v>0.45</c:v>
                </c:pt>
                <c:pt idx="67">
                  <c:v>0.44900000000000001</c:v>
                </c:pt>
                <c:pt idx="68">
                  <c:v>0.44700000000000001</c:v>
                </c:pt>
                <c:pt idx="69">
                  <c:v>0.44600000000000001</c:v>
                </c:pt>
                <c:pt idx="70">
                  <c:v>0.44400000000000001</c:v>
                </c:pt>
                <c:pt idx="71">
                  <c:v>0.442</c:v>
                </c:pt>
                <c:pt idx="72">
                  <c:v>0.439</c:v>
                </c:pt>
                <c:pt idx="73">
                  <c:v>0.437</c:v>
                </c:pt>
                <c:pt idx="74">
                  <c:v>0.434</c:v>
                </c:pt>
                <c:pt idx="75">
                  <c:v>0.43099999999999999</c:v>
                </c:pt>
                <c:pt idx="76">
                  <c:v>0.42799999999999999</c:v>
                </c:pt>
                <c:pt idx="77">
                  <c:v>0.42499999999999999</c:v>
                </c:pt>
                <c:pt idx="78">
                  <c:v>0.42199999999999999</c:v>
                </c:pt>
                <c:pt idx="79">
                  <c:v>0.41899999999999998</c:v>
                </c:pt>
                <c:pt idx="80">
                  <c:v>0.41499999999999998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2 Youth Bulge'!$D$4</c:f>
              <c:strCache>
                <c:ptCount val="1"/>
                <c:pt idx="0">
                  <c:v>Regional peers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'Figure 2 Youth Bulge'!$A$5:$A$85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2 Youth Bulge'!$D$5:$D$85</c:f>
              <c:numCache>
                <c:formatCode>General</c:formatCode>
                <c:ptCount val="81"/>
                <c:pt idx="0">
                  <c:v>0.43</c:v>
                </c:pt>
                <c:pt idx="1">
                  <c:v>0.43</c:v>
                </c:pt>
                <c:pt idx="2">
                  <c:v>0.43</c:v>
                </c:pt>
                <c:pt idx="3">
                  <c:v>0.43099999999999999</c:v>
                </c:pt>
                <c:pt idx="4">
                  <c:v>0.432</c:v>
                </c:pt>
                <c:pt idx="5">
                  <c:v>0.433</c:v>
                </c:pt>
                <c:pt idx="6">
                  <c:v>0.436</c:v>
                </c:pt>
                <c:pt idx="7">
                  <c:v>0.44</c:v>
                </c:pt>
                <c:pt idx="8">
                  <c:v>0.44400000000000001</c:v>
                </c:pt>
                <c:pt idx="9">
                  <c:v>0.44800000000000001</c:v>
                </c:pt>
                <c:pt idx="10">
                  <c:v>0.45200000000000001</c:v>
                </c:pt>
                <c:pt idx="11">
                  <c:v>0.45500000000000002</c:v>
                </c:pt>
                <c:pt idx="12">
                  <c:v>0.45800000000000002</c:v>
                </c:pt>
                <c:pt idx="13">
                  <c:v>0.46100000000000002</c:v>
                </c:pt>
                <c:pt idx="14">
                  <c:v>0.46300000000000002</c:v>
                </c:pt>
                <c:pt idx="15">
                  <c:v>0.46500000000000002</c:v>
                </c:pt>
                <c:pt idx="16">
                  <c:v>0.46700000000000003</c:v>
                </c:pt>
                <c:pt idx="17">
                  <c:v>0.46899999999999997</c:v>
                </c:pt>
                <c:pt idx="18">
                  <c:v>0.47099999999999997</c:v>
                </c:pt>
                <c:pt idx="19">
                  <c:v>0.47199999999999998</c:v>
                </c:pt>
                <c:pt idx="20">
                  <c:v>0.47199999999999998</c:v>
                </c:pt>
                <c:pt idx="21">
                  <c:v>0.47199999999999998</c:v>
                </c:pt>
                <c:pt idx="22">
                  <c:v>0.47199999999999998</c:v>
                </c:pt>
                <c:pt idx="23">
                  <c:v>0.47099999999999997</c:v>
                </c:pt>
                <c:pt idx="24">
                  <c:v>0.47099999999999997</c:v>
                </c:pt>
                <c:pt idx="25">
                  <c:v>0.47</c:v>
                </c:pt>
                <c:pt idx="26">
                  <c:v>0.46899999999999997</c:v>
                </c:pt>
                <c:pt idx="27">
                  <c:v>0.46700000000000003</c:v>
                </c:pt>
                <c:pt idx="28">
                  <c:v>0.46600000000000003</c:v>
                </c:pt>
                <c:pt idx="29">
                  <c:v>0.46500000000000002</c:v>
                </c:pt>
                <c:pt idx="30">
                  <c:v>0.46400000000000002</c:v>
                </c:pt>
                <c:pt idx="31">
                  <c:v>0.46200000000000002</c:v>
                </c:pt>
                <c:pt idx="32">
                  <c:v>0.46100000000000002</c:v>
                </c:pt>
                <c:pt idx="33">
                  <c:v>0.45800000000000002</c:v>
                </c:pt>
                <c:pt idx="34">
                  <c:v>0.45600000000000002</c:v>
                </c:pt>
                <c:pt idx="35">
                  <c:v>0.45300000000000001</c:v>
                </c:pt>
                <c:pt idx="36">
                  <c:v>0.45</c:v>
                </c:pt>
                <c:pt idx="37">
                  <c:v>0.44700000000000001</c:v>
                </c:pt>
                <c:pt idx="38">
                  <c:v>0.442</c:v>
                </c:pt>
                <c:pt idx="39">
                  <c:v>0.437</c:v>
                </c:pt>
                <c:pt idx="40">
                  <c:v>0.433</c:v>
                </c:pt>
                <c:pt idx="41">
                  <c:v>0.43099999999999999</c:v>
                </c:pt>
                <c:pt idx="42">
                  <c:v>0.43</c:v>
                </c:pt>
                <c:pt idx="43">
                  <c:v>0.42899999999999999</c:v>
                </c:pt>
                <c:pt idx="44">
                  <c:v>0.42899999999999999</c:v>
                </c:pt>
                <c:pt idx="45">
                  <c:v>0.42899999999999999</c:v>
                </c:pt>
                <c:pt idx="46">
                  <c:v>0.43</c:v>
                </c:pt>
                <c:pt idx="47">
                  <c:v>0.43099999999999999</c:v>
                </c:pt>
                <c:pt idx="48">
                  <c:v>0.43099999999999999</c:v>
                </c:pt>
                <c:pt idx="49">
                  <c:v>0.432</c:v>
                </c:pt>
                <c:pt idx="50">
                  <c:v>0.43099999999999999</c:v>
                </c:pt>
                <c:pt idx="51">
                  <c:v>0.42899999999999999</c:v>
                </c:pt>
                <c:pt idx="52">
                  <c:v>0.42599999999999999</c:v>
                </c:pt>
                <c:pt idx="53">
                  <c:v>0.42299999999999999</c:v>
                </c:pt>
                <c:pt idx="54">
                  <c:v>0.41799999999999998</c:v>
                </c:pt>
                <c:pt idx="55">
                  <c:v>0.41299999999999998</c:v>
                </c:pt>
                <c:pt idx="56">
                  <c:v>0.40500000000000003</c:v>
                </c:pt>
                <c:pt idx="57">
                  <c:v>0.39700000000000002</c:v>
                </c:pt>
                <c:pt idx="58">
                  <c:v>0.39</c:v>
                </c:pt>
                <c:pt idx="59">
                  <c:v>0.38400000000000001</c:v>
                </c:pt>
                <c:pt idx="60">
                  <c:v>0.379</c:v>
                </c:pt>
                <c:pt idx="61">
                  <c:v>0.374</c:v>
                </c:pt>
                <c:pt idx="62">
                  <c:v>0.37</c:v>
                </c:pt>
                <c:pt idx="63">
                  <c:v>0.36599999999999999</c:v>
                </c:pt>
                <c:pt idx="64">
                  <c:v>0.36199999999999999</c:v>
                </c:pt>
                <c:pt idx="65">
                  <c:v>0.35799999999999998</c:v>
                </c:pt>
                <c:pt idx="66">
                  <c:v>0.35499999999999998</c:v>
                </c:pt>
                <c:pt idx="67">
                  <c:v>0.35099999999999998</c:v>
                </c:pt>
                <c:pt idx="68">
                  <c:v>0.34699999999999998</c:v>
                </c:pt>
                <c:pt idx="69">
                  <c:v>0.34399999999999997</c:v>
                </c:pt>
                <c:pt idx="70">
                  <c:v>0.34100000000000003</c:v>
                </c:pt>
                <c:pt idx="71">
                  <c:v>0.33800000000000002</c:v>
                </c:pt>
                <c:pt idx="72">
                  <c:v>0.33600000000000002</c:v>
                </c:pt>
                <c:pt idx="73">
                  <c:v>0.33300000000000002</c:v>
                </c:pt>
                <c:pt idx="74">
                  <c:v>0.33</c:v>
                </c:pt>
                <c:pt idx="75">
                  <c:v>0.32700000000000001</c:v>
                </c:pt>
                <c:pt idx="76">
                  <c:v>0.32300000000000001</c:v>
                </c:pt>
                <c:pt idx="77">
                  <c:v>0.31900000000000001</c:v>
                </c:pt>
                <c:pt idx="78">
                  <c:v>0.314</c:v>
                </c:pt>
                <c:pt idx="79">
                  <c:v>0.309</c:v>
                </c:pt>
                <c:pt idx="80">
                  <c:v>0.30499999999999999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'Figure 2 Youth Bulge'!$E$4</c:f>
              <c:strCache>
                <c:ptCount val="1"/>
                <c:pt idx="0">
                  <c:v>World Bank upper-middle-income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'Figure 2 Youth Bulge'!$A$5:$A$85</c:f>
              <c:numCache>
                <c:formatCode>General</c:formatCode>
                <c:ptCount val="8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</c:numCache>
            </c:numRef>
          </c:cat>
          <c:val>
            <c:numRef>
              <c:f>'Figure 2 Youth Bulge'!$E$5:$E$85</c:f>
              <c:numCache>
                <c:formatCode>General</c:formatCode>
                <c:ptCount val="81"/>
                <c:pt idx="0">
                  <c:v>0.40100000000000002</c:v>
                </c:pt>
                <c:pt idx="1">
                  <c:v>0.4</c:v>
                </c:pt>
                <c:pt idx="2">
                  <c:v>0.39900000000000002</c:v>
                </c:pt>
                <c:pt idx="3">
                  <c:v>0.4</c:v>
                </c:pt>
                <c:pt idx="4">
                  <c:v>0.40100000000000002</c:v>
                </c:pt>
                <c:pt idx="5">
                  <c:v>0.40300000000000002</c:v>
                </c:pt>
                <c:pt idx="6">
                  <c:v>0.40600000000000003</c:v>
                </c:pt>
                <c:pt idx="7">
                  <c:v>0.40899999999999997</c:v>
                </c:pt>
                <c:pt idx="8">
                  <c:v>0.41199999999999998</c:v>
                </c:pt>
                <c:pt idx="9">
                  <c:v>0.41599999999999998</c:v>
                </c:pt>
                <c:pt idx="10">
                  <c:v>0.42</c:v>
                </c:pt>
                <c:pt idx="11">
                  <c:v>0.42399999999999999</c:v>
                </c:pt>
                <c:pt idx="12">
                  <c:v>0.42799999999999999</c:v>
                </c:pt>
                <c:pt idx="13">
                  <c:v>0.43099999999999999</c:v>
                </c:pt>
                <c:pt idx="14">
                  <c:v>0.435</c:v>
                </c:pt>
                <c:pt idx="15">
                  <c:v>0.438</c:v>
                </c:pt>
                <c:pt idx="16">
                  <c:v>0.44</c:v>
                </c:pt>
                <c:pt idx="17">
                  <c:v>0.442</c:v>
                </c:pt>
                <c:pt idx="18">
                  <c:v>0.44400000000000001</c:v>
                </c:pt>
                <c:pt idx="19">
                  <c:v>0.44500000000000001</c:v>
                </c:pt>
                <c:pt idx="20">
                  <c:v>0.44400000000000001</c:v>
                </c:pt>
                <c:pt idx="21">
                  <c:v>0.443</c:v>
                </c:pt>
                <c:pt idx="22">
                  <c:v>0.441</c:v>
                </c:pt>
                <c:pt idx="23">
                  <c:v>0.438</c:v>
                </c:pt>
                <c:pt idx="24">
                  <c:v>0.436</c:v>
                </c:pt>
                <c:pt idx="25">
                  <c:v>0.434</c:v>
                </c:pt>
                <c:pt idx="26">
                  <c:v>0.432</c:v>
                </c:pt>
                <c:pt idx="27">
                  <c:v>0.43099999999999999</c:v>
                </c:pt>
                <c:pt idx="28">
                  <c:v>0.43</c:v>
                </c:pt>
                <c:pt idx="29">
                  <c:v>0.42699999999999999</c:v>
                </c:pt>
                <c:pt idx="30">
                  <c:v>0.42399999999999999</c:v>
                </c:pt>
                <c:pt idx="31">
                  <c:v>0.42</c:v>
                </c:pt>
                <c:pt idx="32">
                  <c:v>0.41499999999999998</c:v>
                </c:pt>
                <c:pt idx="33">
                  <c:v>0.40899999999999997</c:v>
                </c:pt>
                <c:pt idx="34">
                  <c:v>0.40200000000000002</c:v>
                </c:pt>
                <c:pt idx="35">
                  <c:v>0.39500000000000002</c:v>
                </c:pt>
                <c:pt idx="36">
                  <c:v>0.38800000000000001</c:v>
                </c:pt>
                <c:pt idx="37">
                  <c:v>0.38100000000000001</c:v>
                </c:pt>
                <c:pt idx="38">
                  <c:v>0.373</c:v>
                </c:pt>
                <c:pt idx="39">
                  <c:v>0.36599999999999999</c:v>
                </c:pt>
                <c:pt idx="40">
                  <c:v>0.36</c:v>
                </c:pt>
                <c:pt idx="41">
                  <c:v>0.35499999999999998</c:v>
                </c:pt>
                <c:pt idx="42">
                  <c:v>0.35099999999999998</c:v>
                </c:pt>
                <c:pt idx="43">
                  <c:v>0.34799999999999998</c:v>
                </c:pt>
                <c:pt idx="44">
                  <c:v>0.34599999999999997</c:v>
                </c:pt>
                <c:pt idx="45">
                  <c:v>0.34300000000000003</c:v>
                </c:pt>
                <c:pt idx="46">
                  <c:v>0.34</c:v>
                </c:pt>
                <c:pt idx="47">
                  <c:v>0.33800000000000002</c:v>
                </c:pt>
                <c:pt idx="48">
                  <c:v>0.33500000000000002</c:v>
                </c:pt>
                <c:pt idx="49">
                  <c:v>0.33200000000000002</c:v>
                </c:pt>
                <c:pt idx="50">
                  <c:v>0.32800000000000001</c:v>
                </c:pt>
                <c:pt idx="51">
                  <c:v>0.32300000000000001</c:v>
                </c:pt>
                <c:pt idx="52">
                  <c:v>0.31900000000000001</c:v>
                </c:pt>
                <c:pt idx="53">
                  <c:v>0.313</c:v>
                </c:pt>
                <c:pt idx="54">
                  <c:v>0.307</c:v>
                </c:pt>
                <c:pt idx="55">
                  <c:v>0.29899999999999999</c:v>
                </c:pt>
                <c:pt idx="56">
                  <c:v>0.29099999999999998</c:v>
                </c:pt>
                <c:pt idx="57">
                  <c:v>0.28199999999999997</c:v>
                </c:pt>
                <c:pt idx="58">
                  <c:v>0.27300000000000002</c:v>
                </c:pt>
                <c:pt idx="59">
                  <c:v>0.26500000000000001</c:v>
                </c:pt>
                <c:pt idx="60">
                  <c:v>0.25800000000000001</c:v>
                </c:pt>
                <c:pt idx="61">
                  <c:v>0.252</c:v>
                </c:pt>
                <c:pt idx="62">
                  <c:v>0.246</c:v>
                </c:pt>
                <c:pt idx="63">
                  <c:v>0.24199999999999999</c:v>
                </c:pt>
                <c:pt idx="64">
                  <c:v>0.23799999999999999</c:v>
                </c:pt>
                <c:pt idx="65">
                  <c:v>0.23599999999999999</c:v>
                </c:pt>
                <c:pt idx="66">
                  <c:v>0.23400000000000001</c:v>
                </c:pt>
                <c:pt idx="67">
                  <c:v>0.23300000000000001</c:v>
                </c:pt>
                <c:pt idx="68">
                  <c:v>0.23300000000000001</c:v>
                </c:pt>
                <c:pt idx="69">
                  <c:v>0.23200000000000001</c:v>
                </c:pt>
                <c:pt idx="70">
                  <c:v>0.23200000000000001</c:v>
                </c:pt>
                <c:pt idx="71">
                  <c:v>0.23200000000000001</c:v>
                </c:pt>
                <c:pt idx="72">
                  <c:v>0.23200000000000001</c:v>
                </c:pt>
                <c:pt idx="73">
                  <c:v>0.23100000000000001</c:v>
                </c:pt>
                <c:pt idx="74">
                  <c:v>0.23</c:v>
                </c:pt>
                <c:pt idx="75">
                  <c:v>0.23</c:v>
                </c:pt>
                <c:pt idx="76">
                  <c:v>0.22800000000000001</c:v>
                </c:pt>
                <c:pt idx="77">
                  <c:v>0.22700000000000001</c:v>
                </c:pt>
                <c:pt idx="78">
                  <c:v>0.22500000000000001</c:v>
                </c:pt>
                <c:pt idx="79">
                  <c:v>0.223</c:v>
                </c:pt>
                <c:pt idx="80">
                  <c:v>0.221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019144"/>
        <c:axId val="146023456"/>
      </c:lineChart>
      <c:catAx>
        <c:axId val="14601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23456"/>
        <c:crosses val="autoZero"/>
        <c:auto val="1"/>
        <c:lblAlgn val="ctr"/>
        <c:lblOffset val="100"/>
        <c:tickLblSkip val="5"/>
        <c:noMultiLvlLbl val="0"/>
      </c:catAx>
      <c:valAx>
        <c:axId val="146023456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Percentage of population 15 to 29 relative to population 15+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1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825261105067697E-2"/>
          <c:y val="0.91451162005633302"/>
          <c:w val="0.88873029382422397"/>
          <c:h val="6.4052197947105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'Figure 7 Disease breakdown'!$I$17</c:f>
              <c:strCache>
                <c:ptCount val="1"/>
                <c:pt idx="0">
                  <c:v>Namibia - communicable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'Figure 7 Disease breakdown'!$H$18:$H$24</c:f>
              <c:strCache>
                <c:ptCount val="7"/>
                <c:pt idx="0">
                  <c:v>0-4</c:v>
                </c:pt>
                <c:pt idx="1">
                  <c:v> 5-14</c:v>
                </c:pt>
                <c:pt idx="2">
                  <c:v>15-29</c:v>
                </c:pt>
                <c:pt idx="3">
                  <c:v>30-44</c:v>
                </c:pt>
                <c:pt idx="4">
                  <c:v>45-59</c:v>
                </c:pt>
                <c:pt idx="5">
                  <c:v>60-69</c:v>
                </c:pt>
                <c:pt idx="6">
                  <c:v>70-79</c:v>
                </c:pt>
              </c:strCache>
            </c:strRef>
          </c:cat>
          <c:val>
            <c:numRef>
              <c:f>'Figure 7 Disease breakdown'!$I$18:$I$24</c:f>
              <c:numCache>
                <c:formatCode>General</c:formatCode>
                <c:ptCount val="7"/>
                <c:pt idx="0">
                  <c:v>13.39035</c:v>
                </c:pt>
                <c:pt idx="1">
                  <c:v>0.71935000000000004</c:v>
                </c:pt>
                <c:pt idx="2">
                  <c:v>1.135666666666667</c:v>
                </c:pt>
                <c:pt idx="3">
                  <c:v>5.5120666666666667</c:v>
                </c:pt>
                <c:pt idx="4">
                  <c:v>4.0981666666666667</c:v>
                </c:pt>
                <c:pt idx="5">
                  <c:v>4.1265000000000001</c:v>
                </c:pt>
                <c:pt idx="6">
                  <c:v>8.6029</c:v>
                </c:pt>
              </c:numCache>
            </c:numRef>
          </c:val>
        </c:ser>
        <c:ser>
          <c:idx val="1"/>
          <c:order val="1"/>
          <c:tx>
            <c:strRef>
              <c:f>'Figure 7 Disease breakdown'!$J$17</c:f>
              <c:strCache>
                <c:ptCount val="1"/>
                <c:pt idx="0">
                  <c:v>Upper-middle-income - communicable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'Figure 7 Disease breakdown'!$H$18:$H$24</c:f>
              <c:strCache>
                <c:ptCount val="7"/>
                <c:pt idx="0">
                  <c:v>0-4</c:v>
                </c:pt>
                <c:pt idx="1">
                  <c:v> 5-14</c:v>
                </c:pt>
                <c:pt idx="2">
                  <c:v>15-29</c:v>
                </c:pt>
                <c:pt idx="3">
                  <c:v>30-44</c:v>
                </c:pt>
                <c:pt idx="4">
                  <c:v>45-59</c:v>
                </c:pt>
                <c:pt idx="5">
                  <c:v>60-69</c:v>
                </c:pt>
                <c:pt idx="6">
                  <c:v>70-79</c:v>
                </c:pt>
              </c:strCache>
            </c:strRef>
          </c:cat>
          <c:val>
            <c:numRef>
              <c:f>'Figure 7 Disease breakdown'!$J$18:$J$24</c:f>
              <c:numCache>
                <c:formatCode>General</c:formatCode>
                <c:ptCount val="7"/>
                <c:pt idx="0">
                  <c:v>5.3630500000000003</c:v>
                </c:pt>
                <c:pt idx="1">
                  <c:v>8.9899999999999994E-2</c:v>
                </c:pt>
                <c:pt idx="2">
                  <c:v>0.15086666666666701</c:v>
                </c:pt>
                <c:pt idx="3">
                  <c:v>0.45453333333333301</c:v>
                </c:pt>
                <c:pt idx="4">
                  <c:v>0.4723</c:v>
                </c:pt>
                <c:pt idx="5">
                  <c:v>0.72924999999999995</c:v>
                </c:pt>
                <c:pt idx="6">
                  <c:v>1.8467</c:v>
                </c:pt>
              </c:numCache>
            </c:numRef>
          </c:val>
        </c:ser>
        <c:ser>
          <c:idx val="2"/>
          <c:order val="2"/>
          <c:tx>
            <c:strRef>
              <c:f>'Figure 7 Disease breakdown'!$K$17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'Figure 7 Disease breakdown'!$H$18:$H$24</c:f>
              <c:strCache>
                <c:ptCount val="7"/>
                <c:pt idx="0">
                  <c:v>0-4</c:v>
                </c:pt>
                <c:pt idx="1">
                  <c:v> 5-14</c:v>
                </c:pt>
                <c:pt idx="2">
                  <c:v>15-29</c:v>
                </c:pt>
                <c:pt idx="3">
                  <c:v>30-44</c:v>
                </c:pt>
                <c:pt idx="4">
                  <c:v>45-59</c:v>
                </c:pt>
                <c:pt idx="5">
                  <c:v>60-69</c:v>
                </c:pt>
                <c:pt idx="6">
                  <c:v>70-79</c:v>
                </c:pt>
              </c:strCache>
            </c:strRef>
          </c:cat>
          <c:val>
            <c:numRef>
              <c:f>'Figure 7 Disease breakdown'!$K$18:$K$24</c:f>
            </c:numRef>
          </c:val>
        </c:ser>
        <c:ser>
          <c:idx val="3"/>
          <c:order val="3"/>
          <c:tx>
            <c:strRef>
              <c:f>'Figure 7 Disease breakdown'!$L$17</c:f>
              <c:strCache>
                <c:ptCount val="1"/>
                <c:pt idx="0">
                  <c:v>Namibia - non-communicable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7 Disease breakdown'!$H$18:$H$24</c:f>
              <c:strCache>
                <c:ptCount val="7"/>
                <c:pt idx="0">
                  <c:v>0-4</c:v>
                </c:pt>
                <c:pt idx="1">
                  <c:v> 5-14</c:v>
                </c:pt>
                <c:pt idx="2">
                  <c:v>15-29</c:v>
                </c:pt>
                <c:pt idx="3">
                  <c:v>30-44</c:v>
                </c:pt>
                <c:pt idx="4">
                  <c:v>45-59</c:v>
                </c:pt>
                <c:pt idx="5">
                  <c:v>60-69</c:v>
                </c:pt>
                <c:pt idx="6">
                  <c:v>70-79</c:v>
                </c:pt>
              </c:strCache>
            </c:strRef>
          </c:cat>
          <c:val>
            <c:numRef>
              <c:f>'Figure 7 Disease breakdown'!$L$18:$L$24</c:f>
              <c:numCache>
                <c:formatCode>General</c:formatCode>
                <c:ptCount val="7"/>
                <c:pt idx="0">
                  <c:v>1.9799</c:v>
                </c:pt>
                <c:pt idx="1">
                  <c:v>8.1750000000000003E-2</c:v>
                </c:pt>
                <c:pt idx="2">
                  <c:v>0.18613333333333301</c:v>
                </c:pt>
                <c:pt idx="3">
                  <c:v>0.77470000000000006</c:v>
                </c:pt>
                <c:pt idx="4">
                  <c:v>6.1337333333333337</c:v>
                </c:pt>
                <c:pt idx="5">
                  <c:v>18.517600000000002</c:v>
                </c:pt>
                <c:pt idx="6">
                  <c:v>50.433450000000001</c:v>
                </c:pt>
              </c:numCache>
            </c:numRef>
          </c:val>
        </c:ser>
        <c:ser>
          <c:idx val="4"/>
          <c:order val="4"/>
          <c:tx>
            <c:strRef>
              <c:f>'Figure 7 Disease breakdown'!$M$17</c:f>
              <c:strCache>
                <c:ptCount val="1"/>
                <c:pt idx="0">
                  <c:v>Upper-middle-income - non-communicable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'Figure 7 Disease breakdown'!$H$18:$H$24</c:f>
              <c:strCache>
                <c:ptCount val="7"/>
                <c:pt idx="0">
                  <c:v>0-4</c:v>
                </c:pt>
                <c:pt idx="1">
                  <c:v> 5-14</c:v>
                </c:pt>
                <c:pt idx="2">
                  <c:v>15-29</c:v>
                </c:pt>
                <c:pt idx="3">
                  <c:v>30-44</c:v>
                </c:pt>
                <c:pt idx="4">
                  <c:v>45-59</c:v>
                </c:pt>
                <c:pt idx="5">
                  <c:v>60-69</c:v>
                </c:pt>
                <c:pt idx="6">
                  <c:v>70-79</c:v>
                </c:pt>
              </c:strCache>
            </c:strRef>
          </c:cat>
          <c:val>
            <c:numRef>
              <c:f>'Figure 7 Disease breakdown'!$M$18:$M$24</c:f>
              <c:numCache>
                <c:formatCode>General</c:formatCode>
                <c:ptCount val="7"/>
                <c:pt idx="0">
                  <c:v>1.91425</c:v>
                </c:pt>
                <c:pt idx="1">
                  <c:v>0.16725000000000001</c:v>
                </c:pt>
                <c:pt idx="2">
                  <c:v>0.26083333333333297</c:v>
                </c:pt>
                <c:pt idx="3">
                  <c:v>0.95393333333333297</c:v>
                </c:pt>
                <c:pt idx="4">
                  <c:v>4.3941999999999997</c:v>
                </c:pt>
                <c:pt idx="5">
                  <c:v>15.96635</c:v>
                </c:pt>
                <c:pt idx="6">
                  <c:v>44.748249999999999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6021496"/>
        <c:axId val="146021888"/>
      </c:barChart>
      <c:catAx>
        <c:axId val="146021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Age</a:t>
                </a:r>
                <a:r>
                  <a:rPr lang="en-US" sz="1600" baseline="0"/>
                  <a:t> cohort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21888"/>
        <c:crosses val="autoZero"/>
        <c:auto val="1"/>
        <c:lblAlgn val="ctr"/>
        <c:lblOffset val="100"/>
        <c:noMultiLvlLbl val="0"/>
      </c:catAx>
      <c:valAx>
        <c:axId val="146021888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Deaths per thousand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21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438660437435899E-2"/>
          <c:y val="0.90995629809395395"/>
          <c:w val="0.95233945064856096"/>
          <c:h val="6.60376111893388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BFEE9-4557-5643-9545-B8A074347966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85A1C-FE70-1B4C-9026-88B2B47BA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1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C66F-0AF1-4DF3-8631-B89DAFD6D019}" type="slidenum">
              <a:rPr lang="en-ZA" smtClean="0">
                <a:solidFill>
                  <a:prstClr val="black"/>
                </a:solidFill>
              </a:rPr>
              <a:pPr/>
              <a:t>1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C66F-0AF1-4DF3-8631-B89DAFD6D019}" type="slidenum">
              <a:rPr lang="en-ZA" smtClean="0">
                <a:solidFill>
                  <a:prstClr val="black"/>
                </a:solidFill>
              </a:rPr>
              <a:pPr/>
              <a:t>10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9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</a:t>
            </a:r>
            <a:r>
              <a:rPr lang="en-US" dirty="0" err="1" smtClean="0"/>
              <a:t>TFRates</a:t>
            </a:r>
            <a:r>
              <a:rPr lang="en-US" baseline="0" dirty="0" smtClean="0"/>
              <a:t> have dropped significantly in Namibia since 1970, the, but won’t reach replacement levels until near 2040 about a decade after region peers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0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02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sanitation forecast here, diverging trend </a:t>
            </a:r>
            <a:r>
              <a:rPr lang="en-US" baseline="0" dirty="0" smtClean="0"/>
              <a:t>between economic growth and service delivery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Namibia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1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Governance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World Bank Government Effectiveness, Transparency International Corruption Perception Index and World Bank Business Regulation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Gov</a:t>
            </a:r>
            <a:r>
              <a:rPr lang="en-US" baseline="0" dirty="0" smtClean="0"/>
              <a:t> Effect </a:t>
            </a:r>
            <a:r>
              <a:rPr lang="mr-IN" baseline="0" dirty="0" smtClean="0"/>
              <a:t>–</a:t>
            </a:r>
            <a:r>
              <a:rPr lang="en-US" baseline="0" dirty="0" smtClean="0"/>
              <a:t> 2016 (11</a:t>
            </a:r>
            <a:r>
              <a:rPr lang="en-US" baseline="30000" dirty="0" smtClean="0"/>
              <a:t>th</a:t>
            </a:r>
            <a:r>
              <a:rPr lang="en-US" baseline="0" dirty="0" smtClean="0"/>
              <a:t>) 1990 it was 5</a:t>
            </a:r>
            <a:r>
              <a:rPr lang="en-US" baseline="30000" dirty="0" smtClean="0"/>
              <a:t>th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Gov</a:t>
            </a:r>
            <a:r>
              <a:rPr lang="en-US" baseline="0" dirty="0" smtClean="0"/>
              <a:t> Regulatory quality </a:t>
            </a:r>
            <a:r>
              <a:rPr lang="mr-IN" baseline="0" dirty="0" smtClean="0"/>
              <a:t>–</a:t>
            </a:r>
            <a:r>
              <a:rPr lang="en-US" baseline="0" dirty="0" smtClean="0"/>
              <a:t> 2016 24</a:t>
            </a:r>
            <a:r>
              <a:rPr lang="en-US" baseline="30000" dirty="0" smtClean="0"/>
              <a:t>th</a:t>
            </a:r>
            <a:r>
              <a:rPr lang="en-US" baseline="0" dirty="0" smtClean="0"/>
              <a:t> but in 1990 it was 12</a:t>
            </a:r>
            <a:r>
              <a:rPr lang="en-US" baseline="30000" dirty="0" smtClean="0"/>
              <a:t>th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TI </a:t>
            </a:r>
            <a:r>
              <a:rPr lang="mr-IN" baseline="0" dirty="0" smtClean="0"/>
              <a:t>–</a:t>
            </a:r>
            <a:r>
              <a:rPr lang="en-US" baseline="0" dirty="0" smtClean="0"/>
              <a:t> 2016 8</a:t>
            </a:r>
            <a:r>
              <a:rPr lang="en-US" baseline="30000" dirty="0" smtClean="0"/>
              <a:t>th</a:t>
            </a:r>
            <a:r>
              <a:rPr lang="en-US" baseline="0" dirty="0" smtClean="0"/>
              <a:t> down from 3</a:t>
            </a:r>
            <a:r>
              <a:rPr lang="en-US" baseline="30000" dirty="0" smtClean="0"/>
              <a:t>rd</a:t>
            </a:r>
            <a:r>
              <a:rPr lang="en-US" baseline="0" dirty="0" smtClean="0"/>
              <a:t> in 1990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brief glance at the latest international rankings might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 that governance is strong in Namibia, but 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thorough analysis of the trends over the last ten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15 years argues for a more cautious interpretation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rankings. When viewed alongside the very low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 of service delivery in Namibia, the relative decline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international governance rankings is less surprising.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34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C66F-0AF1-4DF3-8631-B89DAFD6D019}" type="slidenum">
              <a:rPr lang="en-ZA" smtClean="0">
                <a:solidFill>
                  <a:prstClr val="black"/>
                </a:solidFill>
              </a:rPr>
              <a:pPr/>
              <a:t>16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table demonstrates that there are particular benefits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trade-offs to any spending decision.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4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30F5E-3CF5-EB4F-B24E-EC7CB653840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98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Population,</a:t>
            </a:r>
            <a:r>
              <a:rPr lang="en-US" baseline="0" dirty="0" smtClean="0"/>
              <a:t> Economy infrastructure, Socio-political, energy, </a:t>
            </a:r>
            <a:r>
              <a:rPr lang="en-US" baseline="0" dirty="0" err="1" smtClean="0"/>
              <a:t>Agric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educ</a:t>
            </a:r>
            <a:r>
              <a:rPr lang="en-US" baseline="0" dirty="0" smtClean="0"/>
              <a:t>, Human Development, Environment, Health, International Politic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C66F-0AF1-4DF3-8631-B89DAFD6D019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Methodology </a:t>
            </a:r>
            <a:r>
              <a:rPr lang="mr-IN" dirty="0" smtClean="0"/>
              <a:t>–</a:t>
            </a:r>
            <a:r>
              <a:rPr lang="en-US" dirty="0" smtClean="0"/>
              <a:t> introduce 3 questions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C66F-0AF1-4DF3-8631-B89DAFD6D019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446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0" dirty="0" smtClean="0"/>
              <a:t> questions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7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1200" i="0" dirty="0" smtClean="0">
                <a:cs typeface="Cambria"/>
              </a:rPr>
              <a:t>IFs is </a:t>
            </a:r>
            <a:r>
              <a:rPr lang="en-US" sz="1200" b="1" i="0" dirty="0" smtClean="0">
                <a:cs typeface="Cambria"/>
              </a:rPr>
              <a:t>a tool </a:t>
            </a:r>
            <a:r>
              <a:rPr lang="en-US" sz="1200" i="0" dirty="0" smtClean="0">
                <a:cs typeface="Cambria"/>
              </a:rPr>
              <a:t>for the analysis of near through </a:t>
            </a:r>
            <a:r>
              <a:rPr lang="en-US" sz="1200" b="1" i="0" dirty="0" smtClean="0">
                <a:cs typeface="Cambria"/>
              </a:rPr>
              <a:t>long-term</a:t>
            </a:r>
            <a:r>
              <a:rPr lang="en-US" sz="1200" i="0" dirty="0" smtClean="0">
                <a:cs typeface="Cambria"/>
              </a:rPr>
              <a:t> country-specific, regional, and global futures across multiple, interacting issue areas including human development, social change, and environmental sustainability</a:t>
            </a:r>
          </a:p>
          <a:p>
            <a:pPr marL="0" indent="0" algn="l">
              <a:buNone/>
            </a:pPr>
            <a:endParaRPr lang="en-US" sz="1200" i="0" dirty="0" smtClean="0">
              <a:cs typeface="Cambria"/>
            </a:endParaRPr>
          </a:p>
          <a:p>
            <a:pPr marL="0" indent="0" algn="l">
              <a:buNone/>
            </a:pPr>
            <a:r>
              <a:rPr lang="en-US" sz="1200" i="0" dirty="0" smtClean="0">
                <a:cs typeface="Cambria"/>
              </a:rPr>
              <a:t>Helps us understand how a unique set of </a:t>
            </a:r>
            <a:r>
              <a:rPr lang="en-US" sz="1200" b="1" i="0" dirty="0" smtClean="0">
                <a:cs typeface="Cambria"/>
              </a:rPr>
              <a:t>interacting systems </a:t>
            </a:r>
            <a:r>
              <a:rPr lang="en-US" sz="1200" i="0" dirty="0" smtClean="0">
                <a:cs typeface="Cambria"/>
              </a:rPr>
              <a:t>influence development in a regional or global context</a:t>
            </a:r>
          </a:p>
          <a:p>
            <a:pPr marL="0" indent="0" algn="l">
              <a:buNone/>
            </a:pPr>
            <a:endParaRPr lang="en-US" sz="1200" i="0" dirty="0" smtClean="0">
              <a:cs typeface="Cambria"/>
            </a:endParaRPr>
          </a:p>
          <a:p>
            <a:pPr marL="0" indent="0" algn="l">
              <a:buNone/>
            </a:pPr>
            <a:r>
              <a:rPr lang="en-US" sz="1200" i="0" dirty="0" smtClean="0">
                <a:cs typeface="Cambria"/>
              </a:rPr>
              <a:t>Allows us to compare and contrast the implications of </a:t>
            </a:r>
            <a:r>
              <a:rPr lang="en-US" sz="1200" b="1" i="0" dirty="0" smtClean="0">
                <a:cs typeface="Cambria"/>
              </a:rPr>
              <a:t>alternative pathways </a:t>
            </a:r>
            <a:r>
              <a:rPr lang="en-US" sz="1200" i="0" dirty="0" smtClean="0">
                <a:cs typeface="Cambria"/>
              </a:rPr>
              <a:t>across a broad set of development indicators, and explore the trade-offs between competing policies to set </a:t>
            </a:r>
            <a:r>
              <a:rPr lang="en-US" sz="1200" b="1" i="0" dirty="0" smtClean="0">
                <a:cs typeface="Cambria"/>
              </a:rPr>
              <a:t>aggressive but reasonable targets</a:t>
            </a:r>
          </a:p>
          <a:p>
            <a:pPr marL="0" indent="0" algn="l">
              <a:buNone/>
            </a:pPr>
            <a:endParaRPr lang="en-US" sz="1200" b="1" i="0" dirty="0" smtClean="0">
              <a:cs typeface="Cambria"/>
            </a:endParaRPr>
          </a:p>
          <a:p>
            <a:pPr marL="0" indent="0" algn="l">
              <a:buNone/>
            </a:pPr>
            <a:r>
              <a:rPr lang="en-US" sz="1200" b="1" i="0" dirty="0" smtClean="0">
                <a:cs typeface="Cambria"/>
              </a:rPr>
              <a:t>Blue – Human Systems</a:t>
            </a:r>
          </a:p>
          <a:p>
            <a:pPr marL="0" indent="0" algn="l">
              <a:buNone/>
            </a:pPr>
            <a:r>
              <a:rPr lang="en-US" sz="1200" b="1" i="0" dirty="0" smtClean="0">
                <a:cs typeface="Cambria"/>
              </a:rPr>
              <a:t>Orange – Natural Systems </a:t>
            </a:r>
          </a:p>
          <a:p>
            <a:pPr marL="0" indent="0" algn="l">
              <a:buNone/>
            </a:pPr>
            <a:r>
              <a:rPr lang="en-US" sz="1200" b="1" i="0" dirty="0" smtClean="0">
                <a:cs typeface="Cambria"/>
              </a:rPr>
              <a:t>Grey – Social Systems</a:t>
            </a:r>
          </a:p>
          <a:p>
            <a:pPr marL="0" indent="0" algn="l">
              <a:buNone/>
            </a:pPr>
            <a:endParaRPr lang="en-US" sz="1200" b="1" i="0" dirty="0" smtClean="0">
              <a:cs typeface="Cambria"/>
            </a:endParaRPr>
          </a:p>
          <a:p>
            <a:pPr marL="0" indent="0" algn="l">
              <a:buNone/>
            </a:pPr>
            <a:r>
              <a:rPr lang="en-US" sz="1200" b="1" i="0" dirty="0" smtClean="0">
                <a:cs typeface="Cambria"/>
              </a:rPr>
              <a:t>Demographic, Economics, Education, Health, Infrastructure, Agriculture,</a:t>
            </a:r>
            <a:r>
              <a:rPr lang="en-US" sz="1200" b="1" i="0" baseline="0" dirty="0" smtClean="0">
                <a:cs typeface="Cambria"/>
              </a:rPr>
              <a:t> Energy, Environment, Technology, Governance, Finance, International Politics</a:t>
            </a:r>
            <a:endParaRPr lang="en-US" sz="1200" b="1" i="0" dirty="0" smtClean="0">
              <a:cs typeface="Cambri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1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3C66F-0AF1-4DF3-8631-B89DAFD6D019}" type="slidenum">
              <a:rPr lang="en-ZA" smtClean="0">
                <a:solidFill>
                  <a:prstClr val="black"/>
                </a:solidFill>
              </a:rPr>
              <a:pPr/>
              <a:t>5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5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Poverty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Decreased by poverty from more than 50% in 1990 to less than 20% today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Clean Water </a:t>
            </a:r>
            <a:r>
              <a:rPr lang="mr-IN" baseline="0" dirty="0" smtClean="0"/>
              <a:t>–</a:t>
            </a:r>
            <a:r>
              <a:rPr lang="en-US" baseline="0" dirty="0" smtClean="0"/>
              <a:t> increase from about 70% in 1990 to more than 90% today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Economic growth </a:t>
            </a:r>
            <a:r>
              <a:rPr lang="mr-IN" baseline="0" dirty="0" smtClean="0"/>
              <a:t>–</a:t>
            </a:r>
            <a:r>
              <a:rPr lang="en-US" baseline="0" dirty="0" smtClean="0"/>
              <a:t> about 4.5% per year</a:t>
            </a:r>
            <a:r>
              <a:rPr lang="mr-IN" baseline="0" dirty="0" smtClean="0"/>
              <a:t>…</a:t>
            </a:r>
            <a:r>
              <a:rPr lang="en-US" baseline="0" dirty="0" smtClean="0"/>
              <a:t>nearly twice the average for other upper-middle-income countries (2.8%), higher than Africa (3.7%)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7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in </a:t>
            </a:r>
            <a:r>
              <a:rPr lang="en-US" dirty="0" err="1" smtClean="0"/>
              <a:t>Naminia</a:t>
            </a:r>
            <a:r>
              <a:rPr lang="en-US" dirty="0" smtClean="0"/>
              <a:t> and Tunisia</a:t>
            </a:r>
            <a:r>
              <a:rPr lang="en-US" baseline="0" dirty="0" smtClean="0"/>
              <a:t> have a similar level of GDP per capita, but people in Namibia have more than one fewer year of education than people in Tunisia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in Namibia</a:t>
            </a:r>
            <a:r>
              <a:rPr lang="en-US" baseline="0" dirty="0" smtClean="0"/>
              <a:t> have about the same level of access to calories as people in Chad, despite GDP per capita being nearly 5 times as large in Namibia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 the</a:t>
            </a:r>
            <a:r>
              <a:rPr lang="en-US" baseline="0" dirty="0" smtClean="0"/>
              <a:t> average GDP per capita in Namibia is about 8 times higher than in Malawi, people in Malawi actually have greater access to improved sanitation facilities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85A1C-FE70-1B4C-9026-88B2B47BAB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7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5176"/>
            <a:ext cx="12192000" cy="6092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6468" y="1054100"/>
            <a:ext cx="6905749" cy="10795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18" y="66513"/>
            <a:ext cx="2400300" cy="60576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39185" y="2349500"/>
            <a:ext cx="6910047" cy="10795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ZA" sz="1800" b="1" cap="none" baseline="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Click to edit Master text styles</a:t>
            </a:r>
            <a:endParaRPr lang="en-ZA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39185" y="3644900"/>
            <a:ext cx="6910047" cy="10795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1800" b="0" cap="none" baseline="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Click to edit Master text styles</a:t>
            </a:r>
            <a:endParaRPr lang="en-ZA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9185" y="4941888"/>
            <a:ext cx="6910047" cy="10795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ZA" sz="1600" b="0" cap="none" baseline="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Click to edit Master text styles</a:t>
            </a:r>
            <a:endParaRPr lang="en-ZA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9185" y="1052514"/>
            <a:ext cx="11713633" cy="4968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9185" y="1052514"/>
            <a:ext cx="11713633" cy="4968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375921" y="1412776"/>
            <a:ext cx="6211129" cy="4032448"/>
            <a:chOff x="2022079" y="1305650"/>
            <a:chExt cx="5098256" cy="4413250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912207" y="2145584"/>
              <a:ext cx="1791638" cy="1201803"/>
            </a:xfrm>
            <a:custGeom>
              <a:avLst/>
              <a:gdLst>
                <a:gd name="T0" fmla="*/ 936 w 1619"/>
                <a:gd name="T1" fmla="*/ 29 h 1086"/>
                <a:gd name="T2" fmla="*/ 904 w 1619"/>
                <a:gd name="T3" fmla="*/ 140 h 1086"/>
                <a:gd name="T4" fmla="*/ 825 w 1619"/>
                <a:gd name="T5" fmla="*/ 323 h 1086"/>
                <a:gd name="T6" fmla="*/ 621 w 1619"/>
                <a:gd name="T7" fmla="*/ 374 h 1086"/>
                <a:gd name="T8" fmla="*/ 491 w 1619"/>
                <a:gd name="T9" fmla="*/ 351 h 1086"/>
                <a:gd name="T10" fmla="*/ 374 w 1619"/>
                <a:gd name="T11" fmla="*/ 311 h 1086"/>
                <a:gd name="T12" fmla="*/ 216 w 1619"/>
                <a:gd name="T13" fmla="*/ 204 h 1086"/>
                <a:gd name="T14" fmla="*/ 74 w 1619"/>
                <a:gd name="T15" fmla="*/ 238 h 1086"/>
                <a:gd name="T16" fmla="*/ 50 w 1619"/>
                <a:gd name="T17" fmla="*/ 309 h 1086"/>
                <a:gd name="T18" fmla="*/ 19 w 1619"/>
                <a:gd name="T19" fmla="*/ 396 h 1086"/>
                <a:gd name="T20" fmla="*/ 13 w 1619"/>
                <a:gd name="T21" fmla="*/ 488 h 1086"/>
                <a:gd name="T22" fmla="*/ 55 w 1619"/>
                <a:gd name="T23" fmla="*/ 612 h 1086"/>
                <a:gd name="T24" fmla="*/ 105 w 1619"/>
                <a:gd name="T25" fmla="*/ 680 h 1086"/>
                <a:gd name="T26" fmla="*/ 105 w 1619"/>
                <a:gd name="T27" fmla="*/ 762 h 1086"/>
                <a:gd name="T28" fmla="*/ 132 w 1619"/>
                <a:gd name="T29" fmla="*/ 810 h 1086"/>
                <a:gd name="T30" fmla="*/ 297 w 1619"/>
                <a:gd name="T31" fmla="*/ 910 h 1086"/>
                <a:gd name="T32" fmla="*/ 349 w 1619"/>
                <a:gd name="T33" fmla="*/ 898 h 1086"/>
                <a:gd name="T34" fmla="*/ 383 w 1619"/>
                <a:gd name="T35" fmla="*/ 868 h 1086"/>
                <a:gd name="T36" fmla="*/ 403 w 1619"/>
                <a:gd name="T37" fmla="*/ 873 h 1086"/>
                <a:gd name="T38" fmla="*/ 410 w 1619"/>
                <a:gd name="T39" fmla="*/ 971 h 1086"/>
                <a:gd name="T40" fmla="*/ 512 w 1619"/>
                <a:gd name="T41" fmla="*/ 979 h 1086"/>
                <a:gd name="T42" fmla="*/ 518 w 1619"/>
                <a:gd name="T43" fmla="*/ 1048 h 1086"/>
                <a:gd name="T44" fmla="*/ 562 w 1619"/>
                <a:gd name="T45" fmla="*/ 1067 h 1086"/>
                <a:gd name="T46" fmla="*/ 589 w 1619"/>
                <a:gd name="T47" fmla="*/ 992 h 1086"/>
                <a:gd name="T48" fmla="*/ 608 w 1619"/>
                <a:gd name="T49" fmla="*/ 942 h 1086"/>
                <a:gd name="T50" fmla="*/ 679 w 1619"/>
                <a:gd name="T51" fmla="*/ 964 h 1086"/>
                <a:gd name="T52" fmla="*/ 637 w 1619"/>
                <a:gd name="T53" fmla="*/ 1056 h 1086"/>
                <a:gd name="T54" fmla="*/ 694 w 1619"/>
                <a:gd name="T55" fmla="*/ 1073 h 1086"/>
                <a:gd name="T56" fmla="*/ 738 w 1619"/>
                <a:gd name="T57" fmla="*/ 1006 h 1086"/>
                <a:gd name="T58" fmla="*/ 859 w 1619"/>
                <a:gd name="T59" fmla="*/ 954 h 1086"/>
                <a:gd name="T60" fmla="*/ 928 w 1619"/>
                <a:gd name="T61" fmla="*/ 940 h 1086"/>
                <a:gd name="T62" fmla="*/ 973 w 1619"/>
                <a:gd name="T63" fmla="*/ 962 h 1086"/>
                <a:gd name="T64" fmla="*/ 1080 w 1619"/>
                <a:gd name="T65" fmla="*/ 870 h 1086"/>
                <a:gd name="T66" fmla="*/ 1082 w 1619"/>
                <a:gd name="T67" fmla="*/ 797 h 1086"/>
                <a:gd name="T68" fmla="*/ 1205 w 1619"/>
                <a:gd name="T69" fmla="*/ 731 h 1086"/>
                <a:gd name="T70" fmla="*/ 1274 w 1619"/>
                <a:gd name="T71" fmla="*/ 731 h 1086"/>
                <a:gd name="T72" fmla="*/ 1391 w 1619"/>
                <a:gd name="T73" fmla="*/ 685 h 1086"/>
                <a:gd name="T74" fmla="*/ 1341 w 1619"/>
                <a:gd name="T75" fmla="*/ 584 h 1086"/>
                <a:gd name="T76" fmla="*/ 1320 w 1619"/>
                <a:gd name="T77" fmla="*/ 507 h 1086"/>
                <a:gd name="T78" fmla="*/ 1372 w 1619"/>
                <a:gd name="T79" fmla="*/ 401 h 1086"/>
                <a:gd name="T80" fmla="*/ 1429 w 1619"/>
                <a:gd name="T81" fmla="*/ 398 h 1086"/>
                <a:gd name="T82" fmla="*/ 1518 w 1619"/>
                <a:gd name="T83" fmla="*/ 344 h 1086"/>
                <a:gd name="T84" fmla="*/ 1556 w 1619"/>
                <a:gd name="T85" fmla="*/ 296 h 1086"/>
                <a:gd name="T86" fmla="*/ 1612 w 1619"/>
                <a:gd name="T87" fmla="*/ 254 h 1086"/>
                <a:gd name="T88" fmla="*/ 1568 w 1619"/>
                <a:gd name="T89" fmla="*/ 188 h 1086"/>
                <a:gd name="T90" fmla="*/ 1600 w 1619"/>
                <a:gd name="T91" fmla="*/ 150 h 1086"/>
                <a:gd name="T92" fmla="*/ 1462 w 1619"/>
                <a:gd name="T93" fmla="*/ 125 h 1086"/>
                <a:gd name="T94" fmla="*/ 1349 w 1619"/>
                <a:gd name="T95" fmla="*/ 144 h 1086"/>
                <a:gd name="T96" fmla="*/ 1282 w 1619"/>
                <a:gd name="T97" fmla="*/ 94 h 1086"/>
                <a:gd name="T98" fmla="*/ 1241 w 1619"/>
                <a:gd name="T99" fmla="*/ 46 h 1086"/>
                <a:gd name="T100" fmla="*/ 1090 w 1619"/>
                <a:gd name="T101" fmla="*/ 56 h 1086"/>
                <a:gd name="T102" fmla="*/ 1086 w 1619"/>
                <a:gd name="T103" fmla="*/ 50 h 1086"/>
                <a:gd name="T104" fmla="*/ 1082 w 1619"/>
                <a:gd name="T105" fmla="*/ 44 h 1086"/>
                <a:gd name="T106" fmla="*/ 1080 w 1619"/>
                <a:gd name="T107" fmla="*/ 37 h 1086"/>
                <a:gd name="T108" fmla="*/ 1078 w 1619"/>
                <a:gd name="T109" fmla="*/ 31 h 1086"/>
                <a:gd name="T110" fmla="*/ 1076 w 1619"/>
                <a:gd name="T111" fmla="*/ 23 h 1086"/>
                <a:gd name="T112" fmla="*/ 1076 w 1619"/>
                <a:gd name="T113" fmla="*/ 18 h 1086"/>
                <a:gd name="T114" fmla="*/ 1074 w 1619"/>
                <a:gd name="T115" fmla="*/ 10 h 1086"/>
                <a:gd name="T116" fmla="*/ 1074 w 1619"/>
                <a:gd name="T117" fmla="*/ 6 h 1086"/>
                <a:gd name="T118" fmla="*/ 1074 w 1619"/>
                <a:gd name="T119" fmla="*/ 4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9" h="1086">
                  <a:moveTo>
                    <a:pt x="1074" y="4"/>
                  </a:moveTo>
                  <a:lnTo>
                    <a:pt x="1065" y="2"/>
                  </a:lnTo>
                  <a:lnTo>
                    <a:pt x="1053" y="0"/>
                  </a:lnTo>
                  <a:lnTo>
                    <a:pt x="1042" y="2"/>
                  </a:lnTo>
                  <a:lnTo>
                    <a:pt x="1023" y="8"/>
                  </a:lnTo>
                  <a:lnTo>
                    <a:pt x="1001" y="14"/>
                  </a:lnTo>
                  <a:lnTo>
                    <a:pt x="982" y="21"/>
                  </a:lnTo>
                  <a:lnTo>
                    <a:pt x="967" y="27"/>
                  </a:lnTo>
                  <a:lnTo>
                    <a:pt x="955" y="31"/>
                  </a:lnTo>
                  <a:lnTo>
                    <a:pt x="946" y="33"/>
                  </a:lnTo>
                  <a:lnTo>
                    <a:pt x="940" y="31"/>
                  </a:lnTo>
                  <a:lnTo>
                    <a:pt x="936" y="29"/>
                  </a:lnTo>
                  <a:lnTo>
                    <a:pt x="932" y="29"/>
                  </a:lnTo>
                  <a:lnTo>
                    <a:pt x="930" y="31"/>
                  </a:lnTo>
                  <a:lnTo>
                    <a:pt x="928" y="33"/>
                  </a:lnTo>
                  <a:lnTo>
                    <a:pt x="925" y="39"/>
                  </a:lnTo>
                  <a:lnTo>
                    <a:pt x="923" y="46"/>
                  </a:lnTo>
                  <a:lnTo>
                    <a:pt x="923" y="56"/>
                  </a:lnTo>
                  <a:lnTo>
                    <a:pt x="925" y="66"/>
                  </a:lnTo>
                  <a:lnTo>
                    <a:pt x="925" y="77"/>
                  </a:lnTo>
                  <a:lnTo>
                    <a:pt x="923" y="89"/>
                  </a:lnTo>
                  <a:lnTo>
                    <a:pt x="917" y="104"/>
                  </a:lnTo>
                  <a:lnTo>
                    <a:pt x="911" y="121"/>
                  </a:lnTo>
                  <a:lnTo>
                    <a:pt x="904" y="140"/>
                  </a:lnTo>
                  <a:lnTo>
                    <a:pt x="900" y="158"/>
                  </a:lnTo>
                  <a:lnTo>
                    <a:pt x="896" y="169"/>
                  </a:lnTo>
                  <a:lnTo>
                    <a:pt x="892" y="181"/>
                  </a:lnTo>
                  <a:lnTo>
                    <a:pt x="886" y="188"/>
                  </a:lnTo>
                  <a:lnTo>
                    <a:pt x="882" y="196"/>
                  </a:lnTo>
                  <a:lnTo>
                    <a:pt x="877" y="213"/>
                  </a:lnTo>
                  <a:lnTo>
                    <a:pt x="873" y="236"/>
                  </a:lnTo>
                  <a:lnTo>
                    <a:pt x="869" y="252"/>
                  </a:lnTo>
                  <a:lnTo>
                    <a:pt x="859" y="273"/>
                  </a:lnTo>
                  <a:lnTo>
                    <a:pt x="848" y="292"/>
                  </a:lnTo>
                  <a:lnTo>
                    <a:pt x="838" y="307"/>
                  </a:lnTo>
                  <a:lnTo>
                    <a:pt x="825" y="323"/>
                  </a:lnTo>
                  <a:lnTo>
                    <a:pt x="806" y="338"/>
                  </a:lnTo>
                  <a:lnTo>
                    <a:pt x="794" y="344"/>
                  </a:lnTo>
                  <a:lnTo>
                    <a:pt x="785" y="350"/>
                  </a:lnTo>
                  <a:lnTo>
                    <a:pt x="775" y="351"/>
                  </a:lnTo>
                  <a:lnTo>
                    <a:pt x="769" y="353"/>
                  </a:lnTo>
                  <a:lnTo>
                    <a:pt x="742" y="353"/>
                  </a:lnTo>
                  <a:lnTo>
                    <a:pt x="717" y="353"/>
                  </a:lnTo>
                  <a:lnTo>
                    <a:pt x="704" y="350"/>
                  </a:lnTo>
                  <a:lnTo>
                    <a:pt x="689" y="344"/>
                  </a:lnTo>
                  <a:lnTo>
                    <a:pt x="660" y="359"/>
                  </a:lnTo>
                  <a:lnTo>
                    <a:pt x="633" y="373"/>
                  </a:lnTo>
                  <a:lnTo>
                    <a:pt x="621" y="374"/>
                  </a:lnTo>
                  <a:lnTo>
                    <a:pt x="616" y="376"/>
                  </a:lnTo>
                  <a:lnTo>
                    <a:pt x="608" y="373"/>
                  </a:lnTo>
                  <a:lnTo>
                    <a:pt x="600" y="369"/>
                  </a:lnTo>
                  <a:lnTo>
                    <a:pt x="591" y="373"/>
                  </a:lnTo>
                  <a:lnTo>
                    <a:pt x="583" y="376"/>
                  </a:lnTo>
                  <a:lnTo>
                    <a:pt x="564" y="365"/>
                  </a:lnTo>
                  <a:lnTo>
                    <a:pt x="541" y="355"/>
                  </a:lnTo>
                  <a:lnTo>
                    <a:pt x="525" y="350"/>
                  </a:lnTo>
                  <a:lnTo>
                    <a:pt x="518" y="346"/>
                  </a:lnTo>
                  <a:lnTo>
                    <a:pt x="508" y="350"/>
                  </a:lnTo>
                  <a:lnTo>
                    <a:pt x="499" y="353"/>
                  </a:lnTo>
                  <a:lnTo>
                    <a:pt x="491" y="351"/>
                  </a:lnTo>
                  <a:lnTo>
                    <a:pt x="481" y="348"/>
                  </a:lnTo>
                  <a:lnTo>
                    <a:pt x="472" y="340"/>
                  </a:lnTo>
                  <a:lnTo>
                    <a:pt x="464" y="332"/>
                  </a:lnTo>
                  <a:lnTo>
                    <a:pt x="456" y="325"/>
                  </a:lnTo>
                  <a:lnTo>
                    <a:pt x="449" y="319"/>
                  </a:lnTo>
                  <a:lnTo>
                    <a:pt x="443" y="313"/>
                  </a:lnTo>
                  <a:lnTo>
                    <a:pt x="437" y="311"/>
                  </a:lnTo>
                  <a:lnTo>
                    <a:pt x="412" y="315"/>
                  </a:lnTo>
                  <a:lnTo>
                    <a:pt x="393" y="319"/>
                  </a:lnTo>
                  <a:lnTo>
                    <a:pt x="387" y="315"/>
                  </a:lnTo>
                  <a:lnTo>
                    <a:pt x="382" y="309"/>
                  </a:lnTo>
                  <a:lnTo>
                    <a:pt x="374" y="311"/>
                  </a:lnTo>
                  <a:lnTo>
                    <a:pt x="364" y="311"/>
                  </a:lnTo>
                  <a:lnTo>
                    <a:pt x="353" y="304"/>
                  </a:lnTo>
                  <a:lnTo>
                    <a:pt x="335" y="286"/>
                  </a:lnTo>
                  <a:lnTo>
                    <a:pt x="318" y="269"/>
                  </a:lnTo>
                  <a:lnTo>
                    <a:pt x="305" y="257"/>
                  </a:lnTo>
                  <a:lnTo>
                    <a:pt x="280" y="242"/>
                  </a:lnTo>
                  <a:lnTo>
                    <a:pt x="259" y="225"/>
                  </a:lnTo>
                  <a:lnTo>
                    <a:pt x="245" y="215"/>
                  </a:lnTo>
                  <a:lnTo>
                    <a:pt x="234" y="208"/>
                  </a:lnTo>
                  <a:lnTo>
                    <a:pt x="228" y="204"/>
                  </a:lnTo>
                  <a:lnTo>
                    <a:pt x="222" y="204"/>
                  </a:lnTo>
                  <a:lnTo>
                    <a:pt x="216" y="204"/>
                  </a:lnTo>
                  <a:lnTo>
                    <a:pt x="209" y="206"/>
                  </a:lnTo>
                  <a:lnTo>
                    <a:pt x="193" y="202"/>
                  </a:lnTo>
                  <a:lnTo>
                    <a:pt x="172" y="198"/>
                  </a:lnTo>
                  <a:lnTo>
                    <a:pt x="144" y="206"/>
                  </a:lnTo>
                  <a:lnTo>
                    <a:pt x="119" y="213"/>
                  </a:lnTo>
                  <a:lnTo>
                    <a:pt x="113" y="213"/>
                  </a:lnTo>
                  <a:lnTo>
                    <a:pt x="107" y="213"/>
                  </a:lnTo>
                  <a:lnTo>
                    <a:pt x="101" y="215"/>
                  </a:lnTo>
                  <a:lnTo>
                    <a:pt x="96" y="219"/>
                  </a:lnTo>
                  <a:lnTo>
                    <a:pt x="88" y="225"/>
                  </a:lnTo>
                  <a:lnTo>
                    <a:pt x="78" y="233"/>
                  </a:lnTo>
                  <a:lnTo>
                    <a:pt x="74" y="238"/>
                  </a:lnTo>
                  <a:lnTo>
                    <a:pt x="71" y="242"/>
                  </a:lnTo>
                  <a:lnTo>
                    <a:pt x="69" y="246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5" y="265"/>
                  </a:lnTo>
                  <a:lnTo>
                    <a:pt x="61" y="269"/>
                  </a:lnTo>
                  <a:lnTo>
                    <a:pt x="55" y="275"/>
                  </a:lnTo>
                  <a:lnTo>
                    <a:pt x="51" y="279"/>
                  </a:lnTo>
                  <a:lnTo>
                    <a:pt x="50" y="282"/>
                  </a:lnTo>
                  <a:lnTo>
                    <a:pt x="50" y="290"/>
                  </a:lnTo>
                  <a:lnTo>
                    <a:pt x="50" y="300"/>
                  </a:lnTo>
                  <a:lnTo>
                    <a:pt x="50" y="309"/>
                  </a:lnTo>
                  <a:lnTo>
                    <a:pt x="50" y="317"/>
                  </a:lnTo>
                  <a:lnTo>
                    <a:pt x="48" y="325"/>
                  </a:lnTo>
                  <a:lnTo>
                    <a:pt x="44" y="332"/>
                  </a:lnTo>
                  <a:lnTo>
                    <a:pt x="38" y="340"/>
                  </a:lnTo>
                  <a:lnTo>
                    <a:pt x="32" y="348"/>
                  </a:lnTo>
                  <a:lnTo>
                    <a:pt x="28" y="355"/>
                  </a:lnTo>
                  <a:lnTo>
                    <a:pt x="26" y="363"/>
                  </a:lnTo>
                  <a:lnTo>
                    <a:pt x="28" y="371"/>
                  </a:lnTo>
                  <a:lnTo>
                    <a:pt x="28" y="378"/>
                  </a:lnTo>
                  <a:lnTo>
                    <a:pt x="26" y="384"/>
                  </a:lnTo>
                  <a:lnTo>
                    <a:pt x="23" y="390"/>
                  </a:lnTo>
                  <a:lnTo>
                    <a:pt x="19" y="396"/>
                  </a:lnTo>
                  <a:lnTo>
                    <a:pt x="21" y="401"/>
                  </a:lnTo>
                  <a:lnTo>
                    <a:pt x="23" y="407"/>
                  </a:lnTo>
                  <a:lnTo>
                    <a:pt x="25" y="415"/>
                  </a:lnTo>
                  <a:lnTo>
                    <a:pt x="23" y="422"/>
                  </a:lnTo>
                  <a:lnTo>
                    <a:pt x="21" y="430"/>
                  </a:lnTo>
                  <a:lnTo>
                    <a:pt x="17" y="434"/>
                  </a:lnTo>
                  <a:lnTo>
                    <a:pt x="11" y="436"/>
                  </a:lnTo>
                  <a:lnTo>
                    <a:pt x="7" y="445"/>
                  </a:lnTo>
                  <a:lnTo>
                    <a:pt x="0" y="455"/>
                  </a:lnTo>
                  <a:lnTo>
                    <a:pt x="3" y="461"/>
                  </a:lnTo>
                  <a:lnTo>
                    <a:pt x="11" y="474"/>
                  </a:lnTo>
                  <a:lnTo>
                    <a:pt x="13" y="488"/>
                  </a:lnTo>
                  <a:lnTo>
                    <a:pt x="15" y="503"/>
                  </a:lnTo>
                  <a:lnTo>
                    <a:pt x="17" y="522"/>
                  </a:lnTo>
                  <a:lnTo>
                    <a:pt x="17" y="545"/>
                  </a:lnTo>
                  <a:lnTo>
                    <a:pt x="13" y="570"/>
                  </a:lnTo>
                  <a:lnTo>
                    <a:pt x="11" y="593"/>
                  </a:lnTo>
                  <a:lnTo>
                    <a:pt x="13" y="599"/>
                  </a:lnTo>
                  <a:lnTo>
                    <a:pt x="15" y="605"/>
                  </a:lnTo>
                  <a:lnTo>
                    <a:pt x="19" y="607"/>
                  </a:lnTo>
                  <a:lnTo>
                    <a:pt x="23" y="610"/>
                  </a:lnTo>
                  <a:lnTo>
                    <a:pt x="32" y="612"/>
                  </a:lnTo>
                  <a:lnTo>
                    <a:pt x="46" y="612"/>
                  </a:lnTo>
                  <a:lnTo>
                    <a:pt x="55" y="612"/>
                  </a:lnTo>
                  <a:lnTo>
                    <a:pt x="65" y="616"/>
                  </a:lnTo>
                  <a:lnTo>
                    <a:pt x="74" y="620"/>
                  </a:lnTo>
                  <a:lnTo>
                    <a:pt x="82" y="626"/>
                  </a:lnTo>
                  <a:lnTo>
                    <a:pt x="90" y="632"/>
                  </a:lnTo>
                  <a:lnTo>
                    <a:pt x="101" y="635"/>
                  </a:lnTo>
                  <a:lnTo>
                    <a:pt x="107" y="637"/>
                  </a:lnTo>
                  <a:lnTo>
                    <a:pt x="111" y="639"/>
                  </a:lnTo>
                  <a:lnTo>
                    <a:pt x="115" y="641"/>
                  </a:lnTo>
                  <a:lnTo>
                    <a:pt x="115" y="645"/>
                  </a:lnTo>
                  <a:lnTo>
                    <a:pt x="111" y="657"/>
                  </a:lnTo>
                  <a:lnTo>
                    <a:pt x="107" y="668"/>
                  </a:lnTo>
                  <a:lnTo>
                    <a:pt x="105" y="680"/>
                  </a:lnTo>
                  <a:lnTo>
                    <a:pt x="103" y="691"/>
                  </a:lnTo>
                  <a:lnTo>
                    <a:pt x="107" y="705"/>
                  </a:lnTo>
                  <a:lnTo>
                    <a:pt x="111" y="716"/>
                  </a:lnTo>
                  <a:lnTo>
                    <a:pt x="119" y="731"/>
                  </a:lnTo>
                  <a:lnTo>
                    <a:pt x="126" y="743"/>
                  </a:lnTo>
                  <a:lnTo>
                    <a:pt x="124" y="749"/>
                  </a:lnTo>
                  <a:lnTo>
                    <a:pt x="122" y="752"/>
                  </a:lnTo>
                  <a:lnTo>
                    <a:pt x="117" y="754"/>
                  </a:lnTo>
                  <a:lnTo>
                    <a:pt x="111" y="756"/>
                  </a:lnTo>
                  <a:lnTo>
                    <a:pt x="107" y="756"/>
                  </a:lnTo>
                  <a:lnTo>
                    <a:pt x="105" y="758"/>
                  </a:lnTo>
                  <a:lnTo>
                    <a:pt x="105" y="762"/>
                  </a:lnTo>
                  <a:lnTo>
                    <a:pt x="103" y="766"/>
                  </a:lnTo>
                  <a:lnTo>
                    <a:pt x="105" y="775"/>
                  </a:lnTo>
                  <a:lnTo>
                    <a:pt x="105" y="785"/>
                  </a:lnTo>
                  <a:lnTo>
                    <a:pt x="99" y="799"/>
                  </a:lnTo>
                  <a:lnTo>
                    <a:pt x="94" y="812"/>
                  </a:lnTo>
                  <a:lnTo>
                    <a:pt x="96" y="816"/>
                  </a:lnTo>
                  <a:lnTo>
                    <a:pt x="99" y="818"/>
                  </a:lnTo>
                  <a:lnTo>
                    <a:pt x="103" y="818"/>
                  </a:lnTo>
                  <a:lnTo>
                    <a:pt x="107" y="816"/>
                  </a:lnTo>
                  <a:lnTo>
                    <a:pt x="119" y="814"/>
                  </a:lnTo>
                  <a:lnTo>
                    <a:pt x="128" y="810"/>
                  </a:lnTo>
                  <a:lnTo>
                    <a:pt x="132" y="810"/>
                  </a:lnTo>
                  <a:lnTo>
                    <a:pt x="138" y="814"/>
                  </a:lnTo>
                  <a:lnTo>
                    <a:pt x="142" y="818"/>
                  </a:lnTo>
                  <a:lnTo>
                    <a:pt x="147" y="823"/>
                  </a:lnTo>
                  <a:lnTo>
                    <a:pt x="157" y="839"/>
                  </a:lnTo>
                  <a:lnTo>
                    <a:pt x="168" y="850"/>
                  </a:lnTo>
                  <a:lnTo>
                    <a:pt x="192" y="858"/>
                  </a:lnTo>
                  <a:lnTo>
                    <a:pt x="215" y="866"/>
                  </a:lnTo>
                  <a:lnTo>
                    <a:pt x="232" y="875"/>
                  </a:lnTo>
                  <a:lnTo>
                    <a:pt x="243" y="885"/>
                  </a:lnTo>
                  <a:lnTo>
                    <a:pt x="263" y="893"/>
                  </a:lnTo>
                  <a:lnTo>
                    <a:pt x="280" y="898"/>
                  </a:lnTo>
                  <a:lnTo>
                    <a:pt x="297" y="910"/>
                  </a:lnTo>
                  <a:lnTo>
                    <a:pt x="318" y="919"/>
                  </a:lnTo>
                  <a:lnTo>
                    <a:pt x="322" y="921"/>
                  </a:lnTo>
                  <a:lnTo>
                    <a:pt x="326" y="921"/>
                  </a:lnTo>
                  <a:lnTo>
                    <a:pt x="328" y="919"/>
                  </a:lnTo>
                  <a:lnTo>
                    <a:pt x="330" y="916"/>
                  </a:lnTo>
                  <a:lnTo>
                    <a:pt x="332" y="906"/>
                  </a:lnTo>
                  <a:lnTo>
                    <a:pt x="334" y="896"/>
                  </a:lnTo>
                  <a:lnTo>
                    <a:pt x="335" y="894"/>
                  </a:lnTo>
                  <a:lnTo>
                    <a:pt x="339" y="893"/>
                  </a:lnTo>
                  <a:lnTo>
                    <a:pt x="341" y="894"/>
                  </a:lnTo>
                  <a:lnTo>
                    <a:pt x="343" y="894"/>
                  </a:lnTo>
                  <a:lnTo>
                    <a:pt x="349" y="898"/>
                  </a:lnTo>
                  <a:lnTo>
                    <a:pt x="355" y="898"/>
                  </a:lnTo>
                  <a:lnTo>
                    <a:pt x="357" y="889"/>
                  </a:lnTo>
                  <a:lnTo>
                    <a:pt x="358" y="875"/>
                  </a:lnTo>
                  <a:lnTo>
                    <a:pt x="362" y="873"/>
                  </a:lnTo>
                  <a:lnTo>
                    <a:pt x="364" y="871"/>
                  </a:lnTo>
                  <a:lnTo>
                    <a:pt x="366" y="871"/>
                  </a:lnTo>
                  <a:lnTo>
                    <a:pt x="370" y="873"/>
                  </a:lnTo>
                  <a:lnTo>
                    <a:pt x="374" y="877"/>
                  </a:lnTo>
                  <a:lnTo>
                    <a:pt x="378" y="877"/>
                  </a:lnTo>
                  <a:lnTo>
                    <a:pt x="382" y="877"/>
                  </a:lnTo>
                  <a:lnTo>
                    <a:pt x="383" y="871"/>
                  </a:lnTo>
                  <a:lnTo>
                    <a:pt x="383" y="868"/>
                  </a:lnTo>
                  <a:lnTo>
                    <a:pt x="383" y="860"/>
                  </a:lnTo>
                  <a:lnTo>
                    <a:pt x="385" y="854"/>
                  </a:lnTo>
                  <a:lnTo>
                    <a:pt x="387" y="848"/>
                  </a:lnTo>
                  <a:lnTo>
                    <a:pt x="389" y="846"/>
                  </a:lnTo>
                  <a:lnTo>
                    <a:pt x="391" y="845"/>
                  </a:lnTo>
                  <a:lnTo>
                    <a:pt x="393" y="845"/>
                  </a:lnTo>
                  <a:lnTo>
                    <a:pt x="397" y="846"/>
                  </a:lnTo>
                  <a:lnTo>
                    <a:pt x="403" y="850"/>
                  </a:lnTo>
                  <a:lnTo>
                    <a:pt x="406" y="856"/>
                  </a:lnTo>
                  <a:lnTo>
                    <a:pt x="406" y="860"/>
                  </a:lnTo>
                  <a:lnTo>
                    <a:pt x="405" y="868"/>
                  </a:lnTo>
                  <a:lnTo>
                    <a:pt x="403" y="873"/>
                  </a:lnTo>
                  <a:lnTo>
                    <a:pt x="401" y="881"/>
                  </a:lnTo>
                  <a:lnTo>
                    <a:pt x="401" y="889"/>
                  </a:lnTo>
                  <a:lnTo>
                    <a:pt x="399" y="898"/>
                  </a:lnTo>
                  <a:lnTo>
                    <a:pt x="399" y="908"/>
                  </a:lnTo>
                  <a:lnTo>
                    <a:pt x="399" y="916"/>
                  </a:lnTo>
                  <a:lnTo>
                    <a:pt x="401" y="925"/>
                  </a:lnTo>
                  <a:lnTo>
                    <a:pt x="406" y="933"/>
                  </a:lnTo>
                  <a:lnTo>
                    <a:pt x="410" y="940"/>
                  </a:lnTo>
                  <a:lnTo>
                    <a:pt x="412" y="946"/>
                  </a:lnTo>
                  <a:lnTo>
                    <a:pt x="410" y="952"/>
                  </a:lnTo>
                  <a:lnTo>
                    <a:pt x="410" y="962"/>
                  </a:lnTo>
                  <a:lnTo>
                    <a:pt x="410" y="971"/>
                  </a:lnTo>
                  <a:lnTo>
                    <a:pt x="414" y="975"/>
                  </a:lnTo>
                  <a:lnTo>
                    <a:pt x="422" y="977"/>
                  </a:lnTo>
                  <a:lnTo>
                    <a:pt x="431" y="979"/>
                  </a:lnTo>
                  <a:lnTo>
                    <a:pt x="445" y="975"/>
                  </a:lnTo>
                  <a:lnTo>
                    <a:pt x="464" y="969"/>
                  </a:lnTo>
                  <a:lnTo>
                    <a:pt x="483" y="964"/>
                  </a:lnTo>
                  <a:lnTo>
                    <a:pt x="501" y="960"/>
                  </a:lnTo>
                  <a:lnTo>
                    <a:pt x="504" y="962"/>
                  </a:lnTo>
                  <a:lnTo>
                    <a:pt x="508" y="964"/>
                  </a:lnTo>
                  <a:lnTo>
                    <a:pt x="510" y="965"/>
                  </a:lnTo>
                  <a:lnTo>
                    <a:pt x="512" y="969"/>
                  </a:lnTo>
                  <a:lnTo>
                    <a:pt x="512" y="979"/>
                  </a:lnTo>
                  <a:lnTo>
                    <a:pt x="512" y="988"/>
                  </a:lnTo>
                  <a:lnTo>
                    <a:pt x="512" y="996"/>
                  </a:lnTo>
                  <a:lnTo>
                    <a:pt x="510" y="1004"/>
                  </a:lnTo>
                  <a:lnTo>
                    <a:pt x="506" y="1011"/>
                  </a:lnTo>
                  <a:lnTo>
                    <a:pt x="501" y="1019"/>
                  </a:lnTo>
                  <a:lnTo>
                    <a:pt x="495" y="1025"/>
                  </a:lnTo>
                  <a:lnTo>
                    <a:pt x="495" y="1029"/>
                  </a:lnTo>
                  <a:lnTo>
                    <a:pt x="499" y="1033"/>
                  </a:lnTo>
                  <a:lnTo>
                    <a:pt x="504" y="1036"/>
                  </a:lnTo>
                  <a:lnTo>
                    <a:pt x="512" y="1040"/>
                  </a:lnTo>
                  <a:lnTo>
                    <a:pt x="516" y="1044"/>
                  </a:lnTo>
                  <a:lnTo>
                    <a:pt x="518" y="1048"/>
                  </a:lnTo>
                  <a:lnTo>
                    <a:pt x="518" y="1054"/>
                  </a:lnTo>
                  <a:lnTo>
                    <a:pt x="516" y="1059"/>
                  </a:lnTo>
                  <a:lnTo>
                    <a:pt x="514" y="1065"/>
                  </a:lnTo>
                  <a:lnTo>
                    <a:pt x="512" y="1069"/>
                  </a:lnTo>
                  <a:lnTo>
                    <a:pt x="514" y="1071"/>
                  </a:lnTo>
                  <a:lnTo>
                    <a:pt x="516" y="1073"/>
                  </a:lnTo>
                  <a:lnTo>
                    <a:pt x="518" y="1075"/>
                  </a:lnTo>
                  <a:lnTo>
                    <a:pt x="529" y="1081"/>
                  </a:lnTo>
                  <a:lnTo>
                    <a:pt x="539" y="1086"/>
                  </a:lnTo>
                  <a:lnTo>
                    <a:pt x="548" y="1077"/>
                  </a:lnTo>
                  <a:lnTo>
                    <a:pt x="558" y="1067"/>
                  </a:lnTo>
                  <a:lnTo>
                    <a:pt x="562" y="1067"/>
                  </a:lnTo>
                  <a:lnTo>
                    <a:pt x="564" y="1065"/>
                  </a:lnTo>
                  <a:lnTo>
                    <a:pt x="566" y="1063"/>
                  </a:lnTo>
                  <a:lnTo>
                    <a:pt x="566" y="1061"/>
                  </a:lnTo>
                  <a:lnTo>
                    <a:pt x="568" y="1054"/>
                  </a:lnTo>
                  <a:lnTo>
                    <a:pt x="568" y="1046"/>
                  </a:lnTo>
                  <a:lnTo>
                    <a:pt x="568" y="1036"/>
                  </a:lnTo>
                  <a:lnTo>
                    <a:pt x="568" y="1029"/>
                  </a:lnTo>
                  <a:lnTo>
                    <a:pt x="570" y="1023"/>
                  </a:lnTo>
                  <a:lnTo>
                    <a:pt x="575" y="1017"/>
                  </a:lnTo>
                  <a:lnTo>
                    <a:pt x="581" y="1010"/>
                  </a:lnTo>
                  <a:lnTo>
                    <a:pt x="585" y="1002"/>
                  </a:lnTo>
                  <a:lnTo>
                    <a:pt x="589" y="992"/>
                  </a:lnTo>
                  <a:lnTo>
                    <a:pt x="589" y="981"/>
                  </a:lnTo>
                  <a:lnTo>
                    <a:pt x="583" y="967"/>
                  </a:lnTo>
                  <a:lnTo>
                    <a:pt x="579" y="956"/>
                  </a:lnTo>
                  <a:lnTo>
                    <a:pt x="579" y="948"/>
                  </a:lnTo>
                  <a:lnTo>
                    <a:pt x="579" y="942"/>
                  </a:lnTo>
                  <a:lnTo>
                    <a:pt x="583" y="937"/>
                  </a:lnTo>
                  <a:lnTo>
                    <a:pt x="591" y="931"/>
                  </a:lnTo>
                  <a:lnTo>
                    <a:pt x="595" y="931"/>
                  </a:lnTo>
                  <a:lnTo>
                    <a:pt x="598" y="931"/>
                  </a:lnTo>
                  <a:lnTo>
                    <a:pt x="600" y="933"/>
                  </a:lnTo>
                  <a:lnTo>
                    <a:pt x="602" y="935"/>
                  </a:lnTo>
                  <a:lnTo>
                    <a:pt x="608" y="942"/>
                  </a:lnTo>
                  <a:lnTo>
                    <a:pt x="612" y="952"/>
                  </a:lnTo>
                  <a:lnTo>
                    <a:pt x="614" y="956"/>
                  </a:lnTo>
                  <a:lnTo>
                    <a:pt x="618" y="960"/>
                  </a:lnTo>
                  <a:lnTo>
                    <a:pt x="621" y="962"/>
                  </a:lnTo>
                  <a:lnTo>
                    <a:pt x="625" y="962"/>
                  </a:lnTo>
                  <a:lnTo>
                    <a:pt x="635" y="962"/>
                  </a:lnTo>
                  <a:lnTo>
                    <a:pt x="646" y="962"/>
                  </a:lnTo>
                  <a:lnTo>
                    <a:pt x="660" y="960"/>
                  </a:lnTo>
                  <a:lnTo>
                    <a:pt x="669" y="960"/>
                  </a:lnTo>
                  <a:lnTo>
                    <a:pt x="673" y="960"/>
                  </a:lnTo>
                  <a:lnTo>
                    <a:pt x="677" y="962"/>
                  </a:lnTo>
                  <a:lnTo>
                    <a:pt x="679" y="964"/>
                  </a:lnTo>
                  <a:lnTo>
                    <a:pt x="679" y="967"/>
                  </a:lnTo>
                  <a:lnTo>
                    <a:pt x="679" y="971"/>
                  </a:lnTo>
                  <a:lnTo>
                    <a:pt x="677" y="975"/>
                  </a:lnTo>
                  <a:lnTo>
                    <a:pt x="673" y="979"/>
                  </a:lnTo>
                  <a:lnTo>
                    <a:pt x="669" y="981"/>
                  </a:lnTo>
                  <a:lnTo>
                    <a:pt x="660" y="988"/>
                  </a:lnTo>
                  <a:lnTo>
                    <a:pt x="650" y="998"/>
                  </a:lnTo>
                  <a:lnTo>
                    <a:pt x="643" y="1010"/>
                  </a:lnTo>
                  <a:lnTo>
                    <a:pt x="637" y="1017"/>
                  </a:lnTo>
                  <a:lnTo>
                    <a:pt x="633" y="1027"/>
                  </a:lnTo>
                  <a:lnTo>
                    <a:pt x="631" y="1036"/>
                  </a:lnTo>
                  <a:lnTo>
                    <a:pt x="637" y="1056"/>
                  </a:lnTo>
                  <a:lnTo>
                    <a:pt x="644" y="1075"/>
                  </a:lnTo>
                  <a:lnTo>
                    <a:pt x="644" y="1079"/>
                  </a:lnTo>
                  <a:lnTo>
                    <a:pt x="648" y="1081"/>
                  </a:lnTo>
                  <a:lnTo>
                    <a:pt x="650" y="1082"/>
                  </a:lnTo>
                  <a:lnTo>
                    <a:pt x="654" y="1084"/>
                  </a:lnTo>
                  <a:lnTo>
                    <a:pt x="662" y="1084"/>
                  </a:lnTo>
                  <a:lnTo>
                    <a:pt x="671" y="1084"/>
                  </a:lnTo>
                  <a:lnTo>
                    <a:pt x="675" y="1084"/>
                  </a:lnTo>
                  <a:lnTo>
                    <a:pt x="681" y="1082"/>
                  </a:lnTo>
                  <a:lnTo>
                    <a:pt x="685" y="1081"/>
                  </a:lnTo>
                  <a:lnTo>
                    <a:pt x="690" y="1077"/>
                  </a:lnTo>
                  <a:lnTo>
                    <a:pt x="694" y="1073"/>
                  </a:lnTo>
                  <a:lnTo>
                    <a:pt x="698" y="1067"/>
                  </a:lnTo>
                  <a:lnTo>
                    <a:pt x="702" y="1056"/>
                  </a:lnTo>
                  <a:lnTo>
                    <a:pt x="704" y="1048"/>
                  </a:lnTo>
                  <a:lnTo>
                    <a:pt x="708" y="1042"/>
                  </a:lnTo>
                  <a:lnTo>
                    <a:pt x="714" y="1036"/>
                  </a:lnTo>
                  <a:lnTo>
                    <a:pt x="723" y="1031"/>
                  </a:lnTo>
                  <a:lnTo>
                    <a:pt x="731" y="1027"/>
                  </a:lnTo>
                  <a:lnTo>
                    <a:pt x="735" y="1025"/>
                  </a:lnTo>
                  <a:lnTo>
                    <a:pt x="737" y="1021"/>
                  </a:lnTo>
                  <a:lnTo>
                    <a:pt x="738" y="1017"/>
                  </a:lnTo>
                  <a:lnTo>
                    <a:pt x="738" y="1011"/>
                  </a:lnTo>
                  <a:lnTo>
                    <a:pt x="738" y="1006"/>
                  </a:lnTo>
                  <a:lnTo>
                    <a:pt x="740" y="1002"/>
                  </a:lnTo>
                  <a:lnTo>
                    <a:pt x="744" y="998"/>
                  </a:lnTo>
                  <a:lnTo>
                    <a:pt x="746" y="994"/>
                  </a:lnTo>
                  <a:lnTo>
                    <a:pt x="754" y="988"/>
                  </a:lnTo>
                  <a:lnTo>
                    <a:pt x="765" y="987"/>
                  </a:lnTo>
                  <a:lnTo>
                    <a:pt x="781" y="979"/>
                  </a:lnTo>
                  <a:lnTo>
                    <a:pt x="804" y="964"/>
                  </a:lnTo>
                  <a:lnTo>
                    <a:pt x="819" y="956"/>
                  </a:lnTo>
                  <a:lnTo>
                    <a:pt x="831" y="954"/>
                  </a:lnTo>
                  <a:lnTo>
                    <a:pt x="842" y="954"/>
                  </a:lnTo>
                  <a:lnTo>
                    <a:pt x="852" y="954"/>
                  </a:lnTo>
                  <a:lnTo>
                    <a:pt x="859" y="954"/>
                  </a:lnTo>
                  <a:lnTo>
                    <a:pt x="865" y="952"/>
                  </a:lnTo>
                  <a:lnTo>
                    <a:pt x="871" y="946"/>
                  </a:lnTo>
                  <a:lnTo>
                    <a:pt x="880" y="940"/>
                  </a:lnTo>
                  <a:lnTo>
                    <a:pt x="890" y="933"/>
                  </a:lnTo>
                  <a:lnTo>
                    <a:pt x="900" y="929"/>
                  </a:lnTo>
                  <a:lnTo>
                    <a:pt x="904" y="927"/>
                  </a:lnTo>
                  <a:lnTo>
                    <a:pt x="907" y="927"/>
                  </a:lnTo>
                  <a:lnTo>
                    <a:pt x="909" y="927"/>
                  </a:lnTo>
                  <a:lnTo>
                    <a:pt x="913" y="929"/>
                  </a:lnTo>
                  <a:lnTo>
                    <a:pt x="917" y="935"/>
                  </a:lnTo>
                  <a:lnTo>
                    <a:pt x="923" y="939"/>
                  </a:lnTo>
                  <a:lnTo>
                    <a:pt x="928" y="940"/>
                  </a:lnTo>
                  <a:lnTo>
                    <a:pt x="938" y="942"/>
                  </a:lnTo>
                  <a:lnTo>
                    <a:pt x="946" y="944"/>
                  </a:lnTo>
                  <a:lnTo>
                    <a:pt x="951" y="948"/>
                  </a:lnTo>
                  <a:lnTo>
                    <a:pt x="955" y="954"/>
                  </a:lnTo>
                  <a:lnTo>
                    <a:pt x="957" y="960"/>
                  </a:lnTo>
                  <a:lnTo>
                    <a:pt x="957" y="967"/>
                  </a:lnTo>
                  <a:lnTo>
                    <a:pt x="959" y="973"/>
                  </a:lnTo>
                  <a:lnTo>
                    <a:pt x="959" y="975"/>
                  </a:lnTo>
                  <a:lnTo>
                    <a:pt x="961" y="977"/>
                  </a:lnTo>
                  <a:lnTo>
                    <a:pt x="965" y="975"/>
                  </a:lnTo>
                  <a:lnTo>
                    <a:pt x="969" y="973"/>
                  </a:lnTo>
                  <a:lnTo>
                    <a:pt x="973" y="962"/>
                  </a:lnTo>
                  <a:lnTo>
                    <a:pt x="980" y="944"/>
                  </a:lnTo>
                  <a:lnTo>
                    <a:pt x="998" y="921"/>
                  </a:lnTo>
                  <a:lnTo>
                    <a:pt x="1013" y="904"/>
                  </a:lnTo>
                  <a:lnTo>
                    <a:pt x="1019" y="889"/>
                  </a:lnTo>
                  <a:lnTo>
                    <a:pt x="1028" y="877"/>
                  </a:lnTo>
                  <a:lnTo>
                    <a:pt x="1042" y="877"/>
                  </a:lnTo>
                  <a:lnTo>
                    <a:pt x="1049" y="875"/>
                  </a:lnTo>
                  <a:lnTo>
                    <a:pt x="1055" y="871"/>
                  </a:lnTo>
                  <a:lnTo>
                    <a:pt x="1061" y="870"/>
                  </a:lnTo>
                  <a:lnTo>
                    <a:pt x="1067" y="870"/>
                  </a:lnTo>
                  <a:lnTo>
                    <a:pt x="1074" y="870"/>
                  </a:lnTo>
                  <a:lnTo>
                    <a:pt x="1080" y="870"/>
                  </a:lnTo>
                  <a:lnTo>
                    <a:pt x="1084" y="871"/>
                  </a:lnTo>
                  <a:lnTo>
                    <a:pt x="1090" y="871"/>
                  </a:lnTo>
                  <a:lnTo>
                    <a:pt x="1094" y="870"/>
                  </a:lnTo>
                  <a:lnTo>
                    <a:pt x="1088" y="862"/>
                  </a:lnTo>
                  <a:lnTo>
                    <a:pt x="1082" y="856"/>
                  </a:lnTo>
                  <a:lnTo>
                    <a:pt x="1086" y="850"/>
                  </a:lnTo>
                  <a:lnTo>
                    <a:pt x="1090" y="846"/>
                  </a:lnTo>
                  <a:lnTo>
                    <a:pt x="1090" y="839"/>
                  </a:lnTo>
                  <a:lnTo>
                    <a:pt x="1092" y="833"/>
                  </a:lnTo>
                  <a:lnTo>
                    <a:pt x="1080" y="818"/>
                  </a:lnTo>
                  <a:lnTo>
                    <a:pt x="1070" y="800"/>
                  </a:lnTo>
                  <a:lnTo>
                    <a:pt x="1082" y="797"/>
                  </a:lnTo>
                  <a:lnTo>
                    <a:pt x="1099" y="789"/>
                  </a:lnTo>
                  <a:lnTo>
                    <a:pt x="1109" y="777"/>
                  </a:lnTo>
                  <a:lnTo>
                    <a:pt x="1118" y="766"/>
                  </a:lnTo>
                  <a:lnTo>
                    <a:pt x="1136" y="754"/>
                  </a:lnTo>
                  <a:lnTo>
                    <a:pt x="1151" y="749"/>
                  </a:lnTo>
                  <a:lnTo>
                    <a:pt x="1157" y="743"/>
                  </a:lnTo>
                  <a:lnTo>
                    <a:pt x="1165" y="737"/>
                  </a:lnTo>
                  <a:lnTo>
                    <a:pt x="1172" y="731"/>
                  </a:lnTo>
                  <a:lnTo>
                    <a:pt x="1182" y="731"/>
                  </a:lnTo>
                  <a:lnTo>
                    <a:pt x="1191" y="731"/>
                  </a:lnTo>
                  <a:lnTo>
                    <a:pt x="1201" y="731"/>
                  </a:lnTo>
                  <a:lnTo>
                    <a:pt x="1205" y="731"/>
                  </a:lnTo>
                  <a:lnTo>
                    <a:pt x="1209" y="731"/>
                  </a:lnTo>
                  <a:lnTo>
                    <a:pt x="1211" y="729"/>
                  </a:lnTo>
                  <a:lnTo>
                    <a:pt x="1211" y="726"/>
                  </a:lnTo>
                  <a:lnTo>
                    <a:pt x="1212" y="720"/>
                  </a:lnTo>
                  <a:lnTo>
                    <a:pt x="1214" y="718"/>
                  </a:lnTo>
                  <a:lnTo>
                    <a:pt x="1220" y="718"/>
                  </a:lnTo>
                  <a:lnTo>
                    <a:pt x="1224" y="720"/>
                  </a:lnTo>
                  <a:lnTo>
                    <a:pt x="1230" y="724"/>
                  </a:lnTo>
                  <a:lnTo>
                    <a:pt x="1234" y="726"/>
                  </a:lnTo>
                  <a:lnTo>
                    <a:pt x="1241" y="728"/>
                  </a:lnTo>
                  <a:lnTo>
                    <a:pt x="1253" y="728"/>
                  </a:lnTo>
                  <a:lnTo>
                    <a:pt x="1274" y="731"/>
                  </a:lnTo>
                  <a:lnTo>
                    <a:pt x="1289" y="733"/>
                  </a:lnTo>
                  <a:lnTo>
                    <a:pt x="1305" y="720"/>
                  </a:lnTo>
                  <a:lnTo>
                    <a:pt x="1324" y="706"/>
                  </a:lnTo>
                  <a:lnTo>
                    <a:pt x="1343" y="716"/>
                  </a:lnTo>
                  <a:lnTo>
                    <a:pt x="1360" y="726"/>
                  </a:lnTo>
                  <a:lnTo>
                    <a:pt x="1366" y="726"/>
                  </a:lnTo>
                  <a:lnTo>
                    <a:pt x="1370" y="724"/>
                  </a:lnTo>
                  <a:lnTo>
                    <a:pt x="1374" y="720"/>
                  </a:lnTo>
                  <a:lnTo>
                    <a:pt x="1378" y="716"/>
                  </a:lnTo>
                  <a:lnTo>
                    <a:pt x="1383" y="708"/>
                  </a:lnTo>
                  <a:lnTo>
                    <a:pt x="1383" y="699"/>
                  </a:lnTo>
                  <a:lnTo>
                    <a:pt x="1391" y="685"/>
                  </a:lnTo>
                  <a:lnTo>
                    <a:pt x="1397" y="674"/>
                  </a:lnTo>
                  <a:lnTo>
                    <a:pt x="1399" y="657"/>
                  </a:lnTo>
                  <a:lnTo>
                    <a:pt x="1401" y="637"/>
                  </a:lnTo>
                  <a:lnTo>
                    <a:pt x="1404" y="620"/>
                  </a:lnTo>
                  <a:lnTo>
                    <a:pt x="1410" y="597"/>
                  </a:lnTo>
                  <a:lnTo>
                    <a:pt x="1408" y="587"/>
                  </a:lnTo>
                  <a:lnTo>
                    <a:pt x="1406" y="584"/>
                  </a:lnTo>
                  <a:lnTo>
                    <a:pt x="1401" y="582"/>
                  </a:lnTo>
                  <a:lnTo>
                    <a:pt x="1393" y="582"/>
                  </a:lnTo>
                  <a:lnTo>
                    <a:pt x="1381" y="576"/>
                  </a:lnTo>
                  <a:lnTo>
                    <a:pt x="1362" y="570"/>
                  </a:lnTo>
                  <a:lnTo>
                    <a:pt x="1341" y="584"/>
                  </a:lnTo>
                  <a:lnTo>
                    <a:pt x="1316" y="595"/>
                  </a:lnTo>
                  <a:lnTo>
                    <a:pt x="1307" y="595"/>
                  </a:lnTo>
                  <a:lnTo>
                    <a:pt x="1301" y="593"/>
                  </a:lnTo>
                  <a:lnTo>
                    <a:pt x="1297" y="589"/>
                  </a:lnTo>
                  <a:lnTo>
                    <a:pt x="1295" y="586"/>
                  </a:lnTo>
                  <a:lnTo>
                    <a:pt x="1291" y="576"/>
                  </a:lnTo>
                  <a:lnTo>
                    <a:pt x="1291" y="566"/>
                  </a:lnTo>
                  <a:lnTo>
                    <a:pt x="1308" y="547"/>
                  </a:lnTo>
                  <a:lnTo>
                    <a:pt x="1326" y="528"/>
                  </a:lnTo>
                  <a:lnTo>
                    <a:pt x="1324" y="518"/>
                  </a:lnTo>
                  <a:lnTo>
                    <a:pt x="1320" y="511"/>
                  </a:lnTo>
                  <a:lnTo>
                    <a:pt x="1320" y="507"/>
                  </a:lnTo>
                  <a:lnTo>
                    <a:pt x="1320" y="501"/>
                  </a:lnTo>
                  <a:lnTo>
                    <a:pt x="1322" y="497"/>
                  </a:lnTo>
                  <a:lnTo>
                    <a:pt x="1324" y="492"/>
                  </a:lnTo>
                  <a:lnTo>
                    <a:pt x="1335" y="486"/>
                  </a:lnTo>
                  <a:lnTo>
                    <a:pt x="1347" y="480"/>
                  </a:lnTo>
                  <a:lnTo>
                    <a:pt x="1353" y="478"/>
                  </a:lnTo>
                  <a:lnTo>
                    <a:pt x="1356" y="474"/>
                  </a:lnTo>
                  <a:lnTo>
                    <a:pt x="1360" y="467"/>
                  </a:lnTo>
                  <a:lnTo>
                    <a:pt x="1362" y="459"/>
                  </a:lnTo>
                  <a:lnTo>
                    <a:pt x="1366" y="428"/>
                  </a:lnTo>
                  <a:lnTo>
                    <a:pt x="1370" y="409"/>
                  </a:lnTo>
                  <a:lnTo>
                    <a:pt x="1372" y="401"/>
                  </a:lnTo>
                  <a:lnTo>
                    <a:pt x="1376" y="398"/>
                  </a:lnTo>
                  <a:lnTo>
                    <a:pt x="1383" y="394"/>
                  </a:lnTo>
                  <a:lnTo>
                    <a:pt x="1391" y="388"/>
                  </a:lnTo>
                  <a:lnTo>
                    <a:pt x="1399" y="382"/>
                  </a:lnTo>
                  <a:lnTo>
                    <a:pt x="1406" y="380"/>
                  </a:lnTo>
                  <a:lnTo>
                    <a:pt x="1408" y="378"/>
                  </a:lnTo>
                  <a:lnTo>
                    <a:pt x="1412" y="378"/>
                  </a:lnTo>
                  <a:lnTo>
                    <a:pt x="1416" y="380"/>
                  </a:lnTo>
                  <a:lnTo>
                    <a:pt x="1418" y="382"/>
                  </a:lnTo>
                  <a:lnTo>
                    <a:pt x="1424" y="388"/>
                  </a:lnTo>
                  <a:lnTo>
                    <a:pt x="1427" y="394"/>
                  </a:lnTo>
                  <a:lnTo>
                    <a:pt x="1429" y="398"/>
                  </a:lnTo>
                  <a:lnTo>
                    <a:pt x="1435" y="398"/>
                  </a:lnTo>
                  <a:lnTo>
                    <a:pt x="1447" y="401"/>
                  </a:lnTo>
                  <a:lnTo>
                    <a:pt x="1456" y="405"/>
                  </a:lnTo>
                  <a:lnTo>
                    <a:pt x="1464" y="403"/>
                  </a:lnTo>
                  <a:lnTo>
                    <a:pt x="1475" y="399"/>
                  </a:lnTo>
                  <a:lnTo>
                    <a:pt x="1487" y="396"/>
                  </a:lnTo>
                  <a:lnTo>
                    <a:pt x="1497" y="390"/>
                  </a:lnTo>
                  <a:lnTo>
                    <a:pt x="1506" y="384"/>
                  </a:lnTo>
                  <a:lnTo>
                    <a:pt x="1514" y="376"/>
                  </a:lnTo>
                  <a:lnTo>
                    <a:pt x="1520" y="369"/>
                  </a:lnTo>
                  <a:lnTo>
                    <a:pt x="1521" y="357"/>
                  </a:lnTo>
                  <a:lnTo>
                    <a:pt x="1518" y="344"/>
                  </a:lnTo>
                  <a:lnTo>
                    <a:pt x="1512" y="334"/>
                  </a:lnTo>
                  <a:lnTo>
                    <a:pt x="1514" y="330"/>
                  </a:lnTo>
                  <a:lnTo>
                    <a:pt x="1516" y="328"/>
                  </a:lnTo>
                  <a:lnTo>
                    <a:pt x="1518" y="328"/>
                  </a:lnTo>
                  <a:lnTo>
                    <a:pt x="1521" y="328"/>
                  </a:lnTo>
                  <a:lnTo>
                    <a:pt x="1529" y="327"/>
                  </a:lnTo>
                  <a:lnTo>
                    <a:pt x="1537" y="323"/>
                  </a:lnTo>
                  <a:lnTo>
                    <a:pt x="1545" y="317"/>
                  </a:lnTo>
                  <a:lnTo>
                    <a:pt x="1552" y="309"/>
                  </a:lnTo>
                  <a:lnTo>
                    <a:pt x="1554" y="304"/>
                  </a:lnTo>
                  <a:lnTo>
                    <a:pt x="1556" y="300"/>
                  </a:lnTo>
                  <a:lnTo>
                    <a:pt x="1556" y="296"/>
                  </a:lnTo>
                  <a:lnTo>
                    <a:pt x="1556" y="290"/>
                  </a:lnTo>
                  <a:lnTo>
                    <a:pt x="1550" y="280"/>
                  </a:lnTo>
                  <a:lnTo>
                    <a:pt x="1548" y="273"/>
                  </a:lnTo>
                  <a:lnTo>
                    <a:pt x="1546" y="269"/>
                  </a:lnTo>
                  <a:lnTo>
                    <a:pt x="1548" y="265"/>
                  </a:lnTo>
                  <a:lnTo>
                    <a:pt x="1550" y="265"/>
                  </a:lnTo>
                  <a:lnTo>
                    <a:pt x="1554" y="263"/>
                  </a:lnTo>
                  <a:lnTo>
                    <a:pt x="1569" y="265"/>
                  </a:lnTo>
                  <a:lnTo>
                    <a:pt x="1585" y="267"/>
                  </a:lnTo>
                  <a:lnTo>
                    <a:pt x="1594" y="265"/>
                  </a:lnTo>
                  <a:lnTo>
                    <a:pt x="1606" y="259"/>
                  </a:lnTo>
                  <a:lnTo>
                    <a:pt x="1612" y="254"/>
                  </a:lnTo>
                  <a:lnTo>
                    <a:pt x="1616" y="246"/>
                  </a:lnTo>
                  <a:lnTo>
                    <a:pt x="1617" y="238"/>
                  </a:lnTo>
                  <a:lnTo>
                    <a:pt x="1619" y="225"/>
                  </a:lnTo>
                  <a:lnTo>
                    <a:pt x="1612" y="219"/>
                  </a:lnTo>
                  <a:lnTo>
                    <a:pt x="1604" y="206"/>
                  </a:lnTo>
                  <a:lnTo>
                    <a:pt x="1602" y="202"/>
                  </a:lnTo>
                  <a:lnTo>
                    <a:pt x="1598" y="198"/>
                  </a:lnTo>
                  <a:lnTo>
                    <a:pt x="1592" y="198"/>
                  </a:lnTo>
                  <a:lnTo>
                    <a:pt x="1585" y="198"/>
                  </a:lnTo>
                  <a:lnTo>
                    <a:pt x="1577" y="196"/>
                  </a:lnTo>
                  <a:lnTo>
                    <a:pt x="1571" y="192"/>
                  </a:lnTo>
                  <a:lnTo>
                    <a:pt x="1568" y="188"/>
                  </a:lnTo>
                  <a:lnTo>
                    <a:pt x="1566" y="185"/>
                  </a:lnTo>
                  <a:lnTo>
                    <a:pt x="1564" y="183"/>
                  </a:lnTo>
                  <a:lnTo>
                    <a:pt x="1560" y="181"/>
                  </a:lnTo>
                  <a:lnTo>
                    <a:pt x="1560" y="179"/>
                  </a:lnTo>
                  <a:lnTo>
                    <a:pt x="1558" y="179"/>
                  </a:lnTo>
                  <a:lnTo>
                    <a:pt x="1558" y="177"/>
                  </a:lnTo>
                  <a:lnTo>
                    <a:pt x="1560" y="173"/>
                  </a:lnTo>
                  <a:lnTo>
                    <a:pt x="1573" y="171"/>
                  </a:lnTo>
                  <a:lnTo>
                    <a:pt x="1591" y="165"/>
                  </a:lnTo>
                  <a:lnTo>
                    <a:pt x="1596" y="158"/>
                  </a:lnTo>
                  <a:lnTo>
                    <a:pt x="1600" y="152"/>
                  </a:lnTo>
                  <a:lnTo>
                    <a:pt x="1600" y="150"/>
                  </a:lnTo>
                  <a:lnTo>
                    <a:pt x="1596" y="146"/>
                  </a:lnTo>
                  <a:lnTo>
                    <a:pt x="1592" y="144"/>
                  </a:lnTo>
                  <a:lnTo>
                    <a:pt x="1589" y="142"/>
                  </a:lnTo>
                  <a:lnTo>
                    <a:pt x="1568" y="135"/>
                  </a:lnTo>
                  <a:lnTo>
                    <a:pt x="1546" y="131"/>
                  </a:lnTo>
                  <a:lnTo>
                    <a:pt x="1533" y="125"/>
                  </a:lnTo>
                  <a:lnTo>
                    <a:pt x="1518" y="121"/>
                  </a:lnTo>
                  <a:lnTo>
                    <a:pt x="1502" y="123"/>
                  </a:lnTo>
                  <a:lnTo>
                    <a:pt x="1491" y="125"/>
                  </a:lnTo>
                  <a:lnTo>
                    <a:pt x="1479" y="121"/>
                  </a:lnTo>
                  <a:lnTo>
                    <a:pt x="1470" y="119"/>
                  </a:lnTo>
                  <a:lnTo>
                    <a:pt x="1462" y="125"/>
                  </a:lnTo>
                  <a:lnTo>
                    <a:pt x="1452" y="129"/>
                  </a:lnTo>
                  <a:lnTo>
                    <a:pt x="1443" y="123"/>
                  </a:lnTo>
                  <a:lnTo>
                    <a:pt x="1427" y="115"/>
                  </a:lnTo>
                  <a:lnTo>
                    <a:pt x="1416" y="137"/>
                  </a:lnTo>
                  <a:lnTo>
                    <a:pt x="1401" y="156"/>
                  </a:lnTo>
                  <a:lnTo>
                    <a:pt x="1389" y="150"/>
                  </a:lnTo>
                  <a:lnTo>
                    <a:pt x="1379" y="144"/>
                  </a:lnTo>
                  <a:lnTo>
                    <a:pt x="1370" y="146"/>
                  </a:lnTo>
                  <a:lnTo>
                    <a:pt x="1360" y="146"/>
                  </a:lnTo>
                  <a:lnTo>
                    <a:pt x="1356" y="146"/>
                  </a:lnTo>
                  <a:lnTo>
                    <a:pt x="1353" y="146"/>
                  </a:lnTo>
                  <a:lnTo>
                    <a:pt x="1349" y="144"/>
                  </a:lnTo>
                  <a:lnTo>
                    <a:pt x="1345" y="140"/>
                  </a:lnTo>
                  <a:lnTo>
                    <a:pt x="1339" y="133"/>
                  </a:lnTo>
                  <a:lnTo>
                    <a:pt x="1333" y="127"/>
                  </a:lnTo>
                  <a:lnTo>
                    <a:pt x="1324" y="123"/>
                  </a:lnTo>
                  <a:lnTo>
                    <a:pt x="1314" y="121"/>
                  </a:lnTo>
                  <a:lnTo>
                    <a:pt x="1308" y="121"/>
                  </a:lnTo>
                  <a:lnTo>
                    <a:pt x="1305" y="119"/>
                  </a:lnTo>
                  <a:lnTo>
                    <a:pt x="1301" y="117"/>
                  </a:lnTo>
                  <a:lnTo>
                    <a:pt x="1299" y="115"/>
                  </a:lnTo>
                  <a:lnTo>
                    <a:pt x="1293" y="108"/>
                  </a:lnTo>
                  <a:lnTo>
                    <a:pt x="1289" y="100"/>
                  </a:lnTo>
                  <a:lnTo>
                    <a:pt x="1282" y="94"/>
                  </a:lnTo>
                  <a:lnTo>
                    <a:pt x="1272" y="91"/>
                  </a:lnTo>
                  <a:lnTo>
                    <a:pt x="1268" y="87"/>
                  </a:lnTo>
                  <a:lnTo>
                    <a:pt x="1264" y="83"/>
                  </a:lnTo>
                  <a:lnTo>
                    <a:pt x="1262" y="79"/>
                  </a:lnTo>
                  <a:lnTo>
                    <a:pt x="1262" y="71"/>
                  </a:lnTo>
                  <a:lnTo>
                    <a:pt x="1262" y="58"/>
                  </a:lnTo>
                  <a:lnTo>
                    <a:pt x="1260" y="46"/>
                  </a:lnTo>
                  <a:lnTo>
                    <a:pt x="1260" y="43"/>
                  </a:lnTo>
                  <a:lnTo>
                    <a:pt x="1259" y="41"/>
                  </a:lnTo>
                  <a:lnTo>
                    <a:pt x="1257" y="39"/>
                  </a:lnTo>
                  <a:lnTo>
                    <a:pt x="1253" y="37"/>
                  </a:lnTo>
                  <a:lnTo>
                    <a:pt x="1241" y="46"/>
                  </a:lnTo>
                  <a:lnTo>
                    <a:pt x="1224" y="58"/>
                  </a:lnTo>
                  <a:lnTo>
                    <a:pt x="1199" y="71"/>
                  </a:lnTo>
                  <a:lnTo>
                    <a:pt x="1174" y="81"/>
                  </a:lnTo>
                  <a:lnTo>
                    <a:pt x="1155" y="73"/>
                  </a:lnTo>
                  <a:lnTo>
                    <a:pt x="1134" y="66"/>
                  </a:lnTo>
                  <a:lnTo>
                    <a:pt x="1118" y="68"/>
                  </a:lnTo>
                  <a:lnTo>
                    <a:pt x="1107" y="68"/>
                  </a:lnTo>
                  <a:lnTo>
                    <a:pt x="1101" y="66"/>
                  </a:lnTo>
                  <a:lnTo>
                    <a:pt x="1097" y="64"/>
                  </a:lnTo>
                  <a:lnTo>
                    <a:pt x="1094" y="62"/>
                  </a:lnTo>
                  <a:lnTo>
                    <a:pt x="1090" y="56"/>
                  </a:lnTo>
                  <a:lnTo>
                    <a:pt x="1090" y="56"/>
                  </a:lnTo>
                  <a:lnTo>
                    <a:pt x="1088" y="56"/>
                  </a:lnTo>
                  <a:lnTo>
                    <a:pt x="1088" y="56"/>
                  </a:lnTo>
                  <a:lnTo>
                    <a:pt x="1088" y="54"/>
                  </a:lnTo>
                  <a:lnTo>
                    <a:pt x="1088" y="54"/>
                  </a:lnTo>
                  <a:lnTo>
                    <a:pt x="1088" y="54"/>
                  </a:lnTo>
                  <a:lnTo>
                    <a:pt x="1088" y="54"/>
                  </a:lnTo>
                  <a:lnTo>
                    <a:pt x="1086" y="52"/>
                  </a:lnTo>
                  <a:lnTo>
                    <a:pt x="1086" y="52"/>
                  </a:lnTo>
                  <a:lnTo>
                    <a:pt x="1086" y="52"/>
                  </a:lnTo>
                  <a:lnTo>
                    <a:pt x="1086" y="50"/>
                  </a:lnTo>
                  <a:lnTo>
                    <a:pt x="1086" y="50"/>
                  </a:lnTo>
                  <a:lnTo>
                    <a:pt x="1086" y="50"/>
                  </a:lnTo>
                  <a:lnTo>
                    <a:pt x="1086" y="50"/>
                  </a:lnTo>
                  <a:lnTo>
                    <a:pt x="1084" y="48"/>
                  </a:lnTo>
                  <a:lnTo>
                    <a:pt x="1084" y="48"/>
                  </a:lnTo>
                  <a:lnTo>
                    <a:pt x="1084" y="48"/>
                  </a:lnTo>
                  <a:lnTo>
                    <a:pt x="1084" y="48"/>
                  </a:lnTo>
                  <a:lnTo>
                    <a:pt x="1084" y="46"/>
                  </a:lnTo>
                  <a:lnTo>
                    <a:pt x="1084" y="46"/>
                  </a:lnTo>
                  <a:lnTo>
                    <a:pt x="1084" y="46"/>
                  </a:lnTo>
                  <a:lnTo>
                    <a:pt x="1084" y="44"/>
                  </a:lnTo>
                  <a:lnTo>
                    <a:pt x="1082" y="44"/>
                  </a:lnTo>
                  <a:lnTo>
                    <a:pt x="1082" y="44"/>
                  </a:lnTo>
                  <a:lnTo>
                    <a:pt x="1082" y="44"/>
                  </a:lnTo>
                  <a:lnTo>
                    <a:pt x="1082" y="43"/>
                  </a:lnTo>
                  <a:lnTo>
                    <a:pt x="1082" y="43"/>
                  </a:lnTo>
                  <a:lnTo>
                    <a:pt x="1082" y="43"/>
                  </a:lnTo>
                  <a:lnTo>
                    <a:pt x="1082" y="43"/>
                  </a:lnTo>
                  <a:lnTo>
                    <a:pt x="1082" y="41"/>
                  </a:lnTo>
                  <a:lnTo>
                    <a:pt x="1082" y="41"/>
                  </a:lnTo>
                  <a:lnTo>
                    <a:pt x="1080" y="41"/>
                  </a:lnTo>
                  <a:lnTo>
                    <a:pt x="1080" y="39"/>
                  </a:lnTo>
                  <a:lnTo>
                    <a:pt x="1080" y="39"/>
                  </a:lnTo>
                  <a:lnTo>
                    <a:pt x="1080" y="39"/>
                  </a:lnTo>
                  <a:lnTo>
                    <a:pt x="1080" y="39"/>
                  </a:lnTo>
                  <a:lnTo>
                    <a:pt x="1080" y="37"/>
                  </a:lnTo>
                  <a:lnTo>
                    <a:pt x="1080" y="37"/>
                  </a:lnTo>
                  <a:lnTo>
                    <a:pt x="1080" y="37"/>
                  </a:lnTo>
                  <a:lnTo>
                    <a:pt x="1080" y="35"/>
                  </a:lnTo>
                  <a:lnTo>
                    <a:pt x="1080" y="35"/>
                  </a:lnTo>
                  <a:lnTo>
                    <a:pt x="1080" y="35"/>
                  </a:lnTo>
                  <a:lnTo>
                    <a:pt x="1078" y="35"/>
                  </a:lnTo>
                  <a:lnTo>
                    <a:pt x="1078" y="33"/>
                  </a:lnTo>
                  <a:lnTo>
                    <a:pt x="1078" y="33"/>
                  </a:lnTo>
                  <a:lnTo>
                    <a:pt x="1078" y="33"/>
                  </a:lnTo>
                  <a:lnTo>
                    <a:pt x="1078" y="31"/>
                  </a:lnTo>
                  <a:lnTo>
                    <a:pt x="1078" y="31"/>
                  </a:lnTo>
                  <a:lnTo>
                    <a:pt x="1078" y="31"/>
                  </a:lnTo>
                  <a:lnTo>
                    <a:pt x="1078" y="31"/>
                  </a:lnTo>
                  <a:lnTo>
                    <a:pt x="1078" y="29"/>
                  </a:lnTo>
                  <a:lnTo>
                    <a:pt x="1078" y="29"/>
                  </a:lnTo>
                  <a:lnTo>
                    <a:pt x="1078" y="29"/>
                  </a:lnTo>
                  <a:lnTo>
                    <a:pt x="1078" y="27"/>
                  </a:lnTo>
                  <a:lnTo>
                    <a:pt x="1078" y="27"/>
                  </a:lnTo>
                  <a:lnTo>
                    <a:pt x="1078" y="27"/>
                  </a:lnTo>
                  <a:lnTo>
                    <a:pt x="1078" y="27"/>
                  </a:lnTo>
                  <a:lnTo>
                    <a:pt x="1076" y="25"/>
                  </a:lnTo>
                  <a:lnTo>
                    <a:pt x="1076" y="25"/>
                  </a:lnTo>
                  <a:lnTo>
                    <a:pt x="1076" y="25"/>
                  </a:lnTo>
                  <a:lnTo>
                    <a:pt x="1076" y="23"/>
                  </a:lnTo>
                  <a:lnTo>
                    <a:pt x="1076" y="23"/>
                  </a:lnTo>
                  <a:lnTo>
                    <a:pt x="1076" y="23"/>
                  </a:lnTo>
                  <a:lnTo>
                    <a:pt x="1076" y="21"/>
                  </a:lnTo>
                  <a:lnTo>
                    <a:pt x="1076" y="21"/>
                  </a:lnTo>
                  <a:lnTo>
                    <a:pt x="1076" y="21"/>
                  </a:lnTo>
                  <a:lnTo>
                    <a:pt x="1076" y="21"/>
                  </a:lnTo>
                  <a:lnTo>
                    <a:pt x="1076" y="20"/>
                  </a:lnTo>
                  <a:lnTo>
                    <a:pt x="1076" y="20"/>
                  </a:lnTo>
                  <a:lnTo>
                    <a:pt x="1076" y="20"/>
                  </a:lnTo>
                  <a:lnTo>
                    <a:pt x="1076" y="18"/>
                  </a:lnTo>
                  <a:lnTo>
                    <a:pt x="1076" y="18"/>
                  </a:lnTo>
                  <a:lnTo>
                    <a:pt x="1076" y="18"/>
                  </a:lnTo>
                  <a:lnTo>
                    <a:pt x="1076" y="16"/>
                  </a:lnTo>
                  <a:lnTo>
                    <a:pt x="1076" y="16"/>
                  </a:lnTo>
                  <a:lnTo>
                    <a:pt x="1076" y="14"/>
                  </a:lnTo>
                  <a:lnTo>
                    <a:pt x="1074" y="14"/>
                  </a:lnTo>
                  <a:lnTo>
                    <a:pt x="1074" y="14"/>
                  </a:lnTo>
                  <a:lnTo>
                    <a:pt x="1074" y="14"/>
                  </a:lnTo>
                  <a:lnTo>
                    <a:pt x="1074" y="14"/>
                  </a:lnTo>
                  <a:lnTo>
                    <a:pt x="1074" y="12"/>
                  </a:lnTo>
                  <a:lnTo>
                    <a:pt x="1074" y="12"/>
                  </a:lnTo>
                  <a:lnTo>
                    <a:pt x="1074" y="10"/>
                  </a:lnTo>
                  <a:lnTo>
                    <a:pt x="1074" y="10"/>
                  </a:lnTo>
                  <a:lnTo>
                    <a:pt x="1074" y="10"/>
                  </a:lnTo>
                  <a:lnTo>
                    <a:pt x="1074" y="10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8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lnTo>
                    <a:pt x="1074" y="4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457777" y="2870428"/>
              <a:ext cx="1684295" cy="1392144"/>
            </a:xfrm>
            <a:custGeom>
              <a:avLst/>
              <a:gdLst>
                <a:gd name="T0" fmla="*/ 1499 w 1522"/>
                <a:gd name="T1" fmla="*/ 349 h 1258"/>
                <a:gd name="T2" fmla="*/ 1466 w 1522"/>
                <a:gd name="T3" fmla="*/ 510 h 1258"/>
                <a:gd name="T4" fmla="*/ 1403 w 1522"/>
                <a:gd name="T5" fmla="*/ 548 h 1258"/>
                <a:gd name="T6" fmla="*/ 1351 w 1522"/>
                <a:gd name="T7" fmla="*/ 596 h 1258"/>
                <a:gd name="T8" fmla="*/ 1278 w 1522"/>
                <a:gd name="T9" fmla="*/ 625 h 1258"/>
                <a:gd name="T10" fmla="*/ 1241 w 1522"/>
                <a:gd name="T11" fmla="*/ 663 h 1258"/>
                <a:gd name="T12" fmla="*/ 1190 w 1522"/>
                <a:gd name="T13" fmla="*/ 608 h 1258"/>
                <a:gd name="T14" fmla="*/ 1107 w 1522"/>
                <a:gd name="T15" fmla="*/ 644 h 1258"/>
                <a:gd name="T16" fmla="*/ 1028 w 1522"/>
                <a:gd name="T17" fmla="*/ 679 h 1258"/>
                <a:gd name="T18" fmla="*/ 933 w 1522"/>
                <a:gd name="T19" fmla="*/ 725 h 1258"/>
                <a:gd name="T20" fmla="*/ 798 w 1522"/>
                <a:gd name="T21" fmla="*/ 905 h 1258"/>
                <a:gd name="T22" fmla="*/ 748 w 1522"/>
                <a:gd name="T23" fmla="*/ 945 h 1258"/>
                <a:gd name="T24" fmla="*/ 829 w 1522"/>
                <a:gd name="T25" fmla="*/ 1087 h 1258"/>
                <a:gd name="T26" fmla="*/ 833 w 1522"/>
                <a:gd name="T27" fmla="*/ 1139 h 1258"/>
                <a:gd name="T28" fmla="*/ 798 w 1522"/>
                <a:gd name="T29" fmla="*/ 1197 h 1258"/>
                <a:gd name="T30" fmla="*/ 725 w 1522"/>
                <a:gd name="T31" fmla="*/ 1224 h 1258"/>
                <a:gd name="T32" fmla="*/ 648 w 1522"/>
                <a:gd name="T33" fmla="*/ 1251 h 1258"/>
                <a:gd name="T34" fmla="*/ 553 w 1522"/>
                <a:gd name="T35" fmla="*/ 1222 h 1258"/>
                <a:gd name="T36" fmla="*/ 483 w 1522"/>
                <a:gd name="T37" fmla="*/ 1199 h 1258"/>
                <a:gd name="T38" fmla="*/ 426 w 1522"/>
                <a:gd name="T39" fmla="*/ 1231 h 1258"/>
                <a:gd name="T40" fmla="*/ 386 w 1522"/>
                <a:gd name="T41" fmla="*/ 1258 h 1258"/>
                <a:gd name="T42" fmla="*/ 343 w 1522"/>
                <a:gd name="T43" fmla="*/ 1226 h 1258"/>
                <a:gd name="T44" fmla="*/ 295 w 1522"/>
                <a:gd name="T45" fmla="*/ 1214 h 1258"/>
                <a:gd name="T46" fmla="*/ 228 w 1522"/>
                <a:gd name="T47" fmla="*/ 1178 h 1258"/>
                <a:gd name="T48" fmla="*/ 157 w 1522"/>
                <a:gd name="T49" fmla="*/ 1105 h 1258"/>
                <a:gd name="T50" fmla="*/ 113 w 1522"/>
                <a:gd name="T51" fmla="*/ 1030 h 1258"/>
                <a:gd name="T52" fmla="*/ 59 w 1522"/>
                <a:gd name="T53" fmla="*/ 986 h 1258"/>
                <a:gd name="T54" fmla="*/ 2 w 1522"/>
                <a:gd name="T55" fmla="*/ 922 h 1258"/>
                <a:gd name="T56" fmla="*/ 140 w 1522"/>
                <a:gd name="T57" fmla="*/ 600 h 1258"/>
                <a:gd name="T58" fmla="*/ 176 w 1522"/>
                <a:gd name="T59" fmla="*/ 454 h 1258"/>
                <a:gd name="T60" fmla="*/ 201 w 1522"/>
                <a:gd name="T61" fmla="*/ 418 h 1258"/>
                <a:gd name="T62" fmla="*/ 245 w 1522"/>
                <a:gd name="T63" fmla="*/ 362 h 1258"/>
                <a:gd name="T64" fmla="*/ 326 w 1522"/>
                <a:gd name="T65" fmla="*/ 301 h 1258"/>
                <a:gd name="T66" fmla="*/ 411 w 1522"/>
                <a:gd name="T67" fmla="*/ 272 h 1258"/>
                <a:gd name="T68" fmla="*/ 462 w 1522"/>
                <a:gd name="T69" fmla="*/ 299 h 1258"/>
                <a:gd name="T70" fmla="*/ 505 w 1522"/>
                <a:gd name="T71" fmla="*/ 266 h 1258"/>
                <a:gd name="T72" fmla="*/ 587 w 1522"/>
                <a:gd name="T73" fmla="*/ 215 h 1258"/>
                <a:gd name="T74" fmla="*/ 587 w 1522"/>
                <a:gd name="T75" fmla="*/ 163 h 1258"/>
                <a:gd name="T76" fmla="*/ 679 w 1522"/>
                <a:gd name="T77" fmla="*/ 76 h 1258"/>
                <a:gd name="T78" fmla="*/ 727 w 1522"/>
                <a:gd name="T79" fmla="*/ 63 h 1258"/>
                <a:gd name="T80" fmla="*/ 850 w 1522"/>
                <a:gd name="T81" fmla="*/ 61 h 1258"/>
                <a:gd name="T82" fmla="*/ 908 w 1522"/>
                <a:gd name="T83" fmla="*/ 19 h 1258"/>
                <a:gd name="T84" fmla="*/ 1017 w 1522"/>
                <a:gd name="T85" fmla="*/ 0 h 1258"/>
                <a:gd name="T86" fmla="*/ 1067 w 1522"/>
                <a:gd name="T87" fmla="*/ 61 h 1258"/>
                <a:gd name="T88" fmla="*/ 1115 w 1522"/>
                <a:gd name="T89" fmla="*/ 74 h 1258"/>
                <a:gd name="T90" fmla="*/ 1144 w 1522"/>
                <a:gd name="T91" fmla="*/ 97 h 1258"/>
                <a:gd name="T92" fmla="*/ 1240 w 1522"/>
                <a:gd name="T93" fmla="*/ 109 h 1258"/>
                <a:gd name="T94" fmla="*/ 1297 w 1522"/>
                <a:gd name="T95" fmla="*/ 109 h 1258"/>
                <a:gd name="T96" fmla="*/ 1349 w 1522"/>
                <a:gd name="T97" fmla="*/ 159 h 1258"/>
                <a:gd name="T98" fmla="*/ 1422 w 1522"/>
                <a:gd name="T99" fmla="*/ 190 h 1258"/>
                <a:gd name="T100" fmla="*/ 1479 w 1522"/>
                <a:gd name="T101" fmla="*/ 278 h 1258"/>
                <a:gd name="T102" fmla="*/ 1487 w 1522"/>
                <a:gd name="T103" fmla="*/ 280 h 1258"/>
                <a:gd name="T104" fmla="*/ 1489 w 1522"/>
                <a:gd name="T105" fmla="*/ 278 h 1258"/>
                <a:gd name="T106" fmla="*/ 1491 w 1522"/>
                <a:gd name="T107" fmla="*/ 278 h 1258"/>
                <a:gd name="T108" fmla="*/ 1493 w 1522"/>
                <a:gd name="T109" fmla="*/ 278 h 1258"/>
                <a:gd name="T110" fmla="*/ 1495 w 1522"/>
                <a:gd name="T111" fmla="*/ 276 h 1258"/>
                <a:gd name="T112" fmla="*/ 1497 w 1522"/>
                <a:gd name="T113" fmla="*/ 274 h 1258"/>
                <a:gd name="T114" fmla="*/ 1497 w 1522"/>
                <a:gd name="T115" fmla="*/ 272 h 1258"/>
                <a:gd name="T116" fmla="*/ 1499 w 1522"/>
                <a:gd name="T117" fmla="*/ 270 h 1258"/>
                <a:gd name="T118" fmla="*/ 1499 w 1522"/>
                <a:gd name="T119" fmla="*/ 27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22" h="1258">
                  <a:moveTo>
                    <a:pt x="1501" y="270"/>
                  </a:moveTo>
                  <a:lnTo>
                    <a:pt x="1502" y="276"/>
                  </a:lnTo>
                  <a:lnTo>
                    <a:pt x="1510" y="284"/>
                  </a:lnTo>
                  <a:lnTo>
                    <a:pt x="1514" y="287"/>
                  </a:lnTo>
                  <a:lnTo>
                    <a:pt x="1518" y="291"/>
                  </a:lnTo>
                  <a:lnTo>
                    <a:pt x="1522" y="295"/>
                  </a:lnTo>
                  <a:lnTo>
                    <a:pt x="1522" y="301"/>
                  </a:lnTo>
                  <a:lnTo>
                    <a:pt x="1510" y="316"/>
                  </a:lnTo>
                  <a:lnTo>
                    <a:pt x="1499" y="330"/>
                  </a:lnTo>
                  <a:lnTo>
                    <a:pt x="1499" y="349"/>
                  </a:lnTo>
                  <a:lnTo>
                    <a:pt x="1501" y="374"/>
                  </a:lnTo>
                  <a:lnTo>
                    <a:pt x="1495" y="391"/>
                  </a:lnTo>
                  <a:lnTo>
                    <a:pt x="1489" y="408"/>
                  </a:lnTo>
                  <a:lnTo>
                    <a:pt x="1481" y="429"/>
                  </a:lnTo>
                  <a:lnTo>
                    <a:pt x="1474" y="445"/>
                  </a:lnTo>
                  <a:lnTo>
                    <a:pt x="1481" y="458"/>
                  </a:lnTo>
                  <a:lnTo>
                    <a:pt x="1487" y="474"/>
                  </a:lnTo>
                  <a:lnTo>
                    <a:pt x="1478" y="491"/>
                  </a:lnTo>
                  <a:lnTo>
                    <a:pt x="1466" y="506"/>
                  </a:lnTo>
                  <a:lnTo>
                    <a:pt x="1466" y="510"/>
                  </a:lnTo>
                  <a:lnTo>
                    <a:pt x="1464" y="512"/>
                  </a:lnTo>
                  <a:lnTo>
                    <a:pt x="1462" y="514"/>
                  </a:lnTo>
                  <a:lnTo>
                    <a:pt x="1458" y="514"/>
                  </a:lnTo>
                  <a:lnTo>
                    <a:pt x="1451" y="512"/>
                  </a:lnTo>
                  <a:lnTo>
                    <a:pt x="1443" y="512"/>
                  </a:lnTo>
                  <a:lnTo>
                    <a:pt x="1435" y="514"/>
                  </a:lnTo>
                  <a:lnTo>
                    <a:pt x="1430" y="520"/>
                  </a:lnTo>
                  <a:lnTo>
                    <a:pt x="1426" y="527"/>
                  </a:lnTo>
                  <a:lnTo>
                    <a:pt x="1418" y="537"/>
                  </a:lnTo>
                  <a:lnTo>
                    <a:pt x="1403" y="548"/>
                  </a:lnTo>
                  <a:lnTo>
                    <a:pt x="1387" y="558"/>
                  </a:lnTo>
                  <a:lnTo>
                    <a:pt x="1378" y="564"/>
                  </a:lnTo>
                  <a:lnTo>
                    <a:pt x="1366" y="568"/>
                  </a:lnTo>
                  <a:lnTo>
                    <a:pt x="1360" y="569"/>
                  </a:lnTo>
                  <a:lnTo>
                    <a:pt x="1357" y="571"/>
                  </a:lnTo>
                  <a:lnTo>
                    <a:pt x="1355" y="575"/>
                  </a:lnTo>
                  <a:lnTo>
                    <a:pt x="1353" y="577"/>
                  </a:lnTo>
                  <a:lnTo>
                    <a:pt x="1353" y="585"/>
                  </a:lnTo>
                  <a:lnTo>
                    <a:pt x="1351" y="592"/>
                  </a:lnTo>
                  <a:lnTo>
                    <a:pt x="1351" y="596"/>
                  </a:lnTo>
                  <a:lnTo>
                    <a:pt x="1347" y="600"/>
                  </a:lnTo>
                  <a:lnTo>
                    <a:pt x="1343" y="602"/>
                  </a:lnTo>
                  <a:lnTo>
                    <a:pt x="1336" y="602"/>
                  </a:lnTo>
                  <a:lnTo>
                    <a:pt x="1322" y="602"/>
                  </a:lnTo>
                  <a:lnTo>
                    <a:pt x="1309" y="602"/>
                  </a:lnTo>
                  <a:lnTo>
                    <a:pt x="1303" y="602"/>
                  </a:lnTo>
                  <a:lnTo>
                    <a:pt x="1297" y="604"/>
                  </a:lnTo>
                  <a:lnTo>
                    <a:pt x="1291" y="606"/>
                  </a:lnTo>
                  <a:lnTo>
                    <a:pt x="1288" y="608"/>
                  </a:lnTo>
                  <a:lnTo>
                    <a:pt x="1278" y="625"/>
                  </a:lnTo>
                  <a:lnTo>
                    <a:pt x="1270" y="639"/>
                  </a:lnTo>
                  <a:lnTo>
                    <a:pt x="1265" y="642"/>
                  </a:lnTo>
                  <a:lnTo>
                    <a:pt x="1261" y="646"/>
                  </a:lnTo>
                  <a:lnTo>
                    <a:pt x="1259" y="652"/>
                  </a:lnTo>
                  <a:lnTo>
                    <a:pt x="1257" y="656"/>
                  </a:lnTo>
                  <a:lnTo>
                    <a:pt x="1255" y="663"/>
                  </a:lnTo>
                  <a:lnTo>
                    <a:pt x="1255" y="667"/>
                  </a:lnTo>
                  <a:lnTo>
                    <a:pt x="1251" y="667"/>
                  </a:lnTo>
                  <a:lnTo>
                    <a:pt x="1245" y="665"/>
                  </a:lnTo>
                  <a:lnTo>
                    <a:pt x="1241" y="663"/>
                  </a:lnTo>
                  <a:lnTo>
                    <a:pt x="1240" y="662"/>
                  </a:lnTo>
                  <a:lnTo>
                    <a:pt x="1240" y="658"/>
                  </a:lnTo>
                  <a:lnTo>
                    <a:pt x="1238" y="654"/>
                  </a:lnTo>
                  <a:lnTo>
                    <a:pt x="1228" y="640"/>
                  </a:lnTo>
                  <a:lnTo>
                    <a:pt x="1217" y="627"/>
                  </a:lnTo>
                  <a:lnTo>
                    <a:pt x="1215" y="617"/>
                  </a:lnTo>
                  <a:lnTo>
                    <a:pt x="1209" y="612"/>
                  </a:lnTo>
                  <a:lnTo>
                    <a:pt x="1203" y="606"/>
                  </a:lnTo>
                  <a:lnTo>
                    <a:pt x="1199" y="606"/>
                  </a:lnTo>
                  <a:lnTo>
                    <a:pt x="1190" y="608"/>
                  </a:lnTo>
                  <a:lnTo>
                    <a:pt x="1184" y="612"/>
                  </a:lnTo>
                  <a:lnTo>
                    <a:pt x="1172" y="615"/>
                  </a:lnTo>
                  <a:lnTo>
                    <a:pt x="1153" y="615"/>
                  </a:lnTo>
                  <a:lnTo>
                    <a:pt x="1140" y="617"/>
                  </a:lnTo>
                  <a:lnTo>
                    <a:pt x="1130" y="623"/>
                  </a:lnTo>
                  <a:lnTo>
                    <a:pt x="1123" y="631"/>
                  </a:lnTo>
                  <a:lnTo>
                    <a:pt x="1117" y="639"/>
                  </a:lnTo>
                  <a:lnTo>
                    <a:pt x="1115" y="642"/>
                  </a:lnTo>
                  <a:lnTo>
                    <a:pt x="1111" y="642"/>
                  </a:lnTo>
                  <a:lnTo>
                    <a:pt x="1107" y="644"/>
                  </a:lnTo>
                  <a:lnTo>
                    <a:pt x="1101" y="644"/>
                  </a:lnTo>
                  <a:lnTo>
                    <a:pt x="1088" y="644"/>
                  </a:lnTo>
                  <a:lnTo>
                    <a:pt x="1075" y="642"/>
                  </a:lnTo>
                  <a:lnTo>
                    <a:pt x="1069" y="644"/>
                  </a:lnTo>
                  <a:lnTo>
                    <a:pt x="1063" y="646"/>
                  </a:lnTo>
                  <a:lnTo>
                    <a:pt x="1057" y="648"/>
                  </a:lnTo>
                  <a:lnTo>
                    <a:pt x="1053" y="652"/>
                  </a:lnTo>
                  <a:lnTo>
                    <a:pt x="1044" y="660"/>
                  </a:lnTo>
                  <a:lnTo>
                    <a:pt x="1036" y="669"/>
                  </a:lnTo>
                  <a:lnTo>
                    <a:pt x="1028" y="679"/>
                  </a:lnTo>
                  <a:lnTo>
                    <a:pt x="1019" y="686"/>
                  </a:lnTo>
                  <a:lnTo>
                    <a:pt x="1009" y="690"/>
                  </a:lnTo>
                  <a:lnTo>
                    <a:pt x="1002" y="692"/>
                  </a:lnTo>
                  <a:lnTo>
                    <a:pt x="982" y="698"/>
                  </a:lnTo>
                  <a:lnTo>
                    <a:pt x="961" y="704"/>
                  </a:lnTo>
                  <a:lnTo>
                    <a:pt x="956" y="706"/>
                  </a:lnTo>
                  <a:lnTo>
                    <a:pt x="952" y="708"/>
                  </a:lnTo>
                  <a:lnTo>
                    <a:pt x="946" y="711"/>
                  </a:lnTo>
                  <a:lnTo>
                    <a:pt x="940" y="715"/>
                  </a:lnTo>
                  <a:lnTo>
                    <a:pt x="933" y="725"/>
                  </a:lnTo>
                  <a:lnTo>
                    <a:pt x="925" y="734"/>
                  </a:lnTo>
                  <a:lnTo>
                    <a:pt x="911" y="757"/>
                  </a:lnTo>
                  <a:lnTo>
                    <a:pt x="900" y="779"/>
                  </a:lnTo>
                  <a:lnTo>
                    <a:pt x="885" y="802"/>
                  </a:lnTo>
                  <a:lnTo>
                    <a:pt x="865" y="830"/>
                  </a:lnTo>
                  <a:lnTo>
                    <a:pt x="846" y="861"/>
                  </a:lnTo>
                  <a:lnTo>
                    <a:pt x="829" y="884"/>
                  </a:lnTo>
                  <a:lnTo>
                    <a:pt x="821" y="892"/>
                  </a:lnTo>
                  <a:lnTo>
                    <a:pt x="810" y="899"/>
                  </a:lnTo>
                  <a:lnTo>
                    <a:pt x="798" y="905"/>
                  </a:lnTo>
                  <a:lnTo>
                    <a:pt x="787" y="907"/>
                  </a:lnTo>
                  <a:lnTo>
                    <a:pt x="773" y="909"/>
                  </a:lnTo>
                  <a:lnTo>
                    <a:pt x="758" y="915"/>
                  </a:lnTo>
                  <a:lnTo>
                    <a:pt x="752" y="919"/>
                  </a:lnTo>
                  <a:lnTo>
                    <a:pt x="746" y="922"/>
                  </a:lnTo>
                  <a:lnTo>
                    <a:pt x="743" y="926"/>
                  </a:lnTo>
                  <a:lnTo>
                    <a:pt x="741" y="930"/>
                  </a:lnTo>
                  <a:lnTo>
                    <a:pt x="741" y="936"/>
                  </a:lnTo>
                  <a:lnTo>
                    <a:pt x="744" y="940"/>
                  </a:lnTo>
                  <a:lnTo>
                    <a:pt x="748" y="945"/>
                  </a:lnTo>
                  <a:lnTo>
                    <a:pt x="756" y="953"/>
                  </a:lnTo>
                  <a:lnTo>
                    <a:pt x="766" y="969"/>
                  </a:lnTo>
                  <a:lnTo>
                    <a:pt x="775" y="993"/>
                  </a:lnTo>
                  <a:lnTo>
                    <a:pt x="785" y="1018"/>
                  </a:lnTo>
                  <a:lnTo>
                    <a:pt x="791" y="1038"/>
                  </a:lnTo>
                  <a:lnTo>
                    <a:pt x="806" y="1057"/>
                  </a:lnTo>
                  <a:lnTo>
                    <a:pt x="817" y="1070"/>
                  </a:lnTo>
                  <a:lnTo>
                    <a:pt x="819" y="1078"/>
                  </a:lnTo>
                  <a:lnTo>
                    <a:pt x="823" y="1084"/>
                  </a:lnTo>
                  <a:lnTo>
                    <a:pt x="829" y="1087"/>
                  </a:lnTo>
                  <a:lnTo>
                    <a:pt x="835" y="1089"/>
                  </a:lnTo>
                  <a:lnTo>
                    <a:pt x="838" y="1089"/>
                  </a:lnTo>
                  <a:lnTo>
                    <a:pt x="840" y="1093"/>
                  </a:lnTo>
                  <a:lnTo>
                    <a:pt x="838" y="1097"/>
                  </a:lnTo>
                  <a:lnTo>
                    <a:pt x="835" y="1103"/>
                  </a:lnTo>
                  <a:lnTo>
                    <a:pt x="833" y="1109"/>
                  </a:lnTo>
                  <a:lnTo>
                    <a:pt x="831" y="1116"/>
                  </a:lnTo>
                  <a:lnTo>
                    <a:pt x="831" y="1126"/>
                  </a:lnTo>
                  <a:lnTo>
                    <a:pt x="831" y="1134"/>
                  </a:lnTo>
                  <a:lnTo>
                    <a:pt x="833" y="1139"/>
                  </a:lnTo>
                  <a:lnTo>
                    <a:pt x="838" y="1141"/>
                  </a:lnTo>
                  <a:lnTo>
                    <a:pt x="837" y="1145"/>
                  </a:lnTo>
                  <a:lnTo>
                    <a:pt x="833" y="1157"/>
                  </a:lnTo>
                  <a:lnTo>
                    <a:pt x="833" y="1164"/>
                  </a:lnTo>
                  <a:lnTo>
                    <a:pt x="831" y="1170"/>
                  </a:lnTo>
                  <a:lnTo>
                    <a:pt x="827" y="1176"/>
                  </a:lnTo>
                  <a:lnTo>
                    <a:pt x="821" y="1183"/>
                  </a:lnTo>
                  <a:lnTo>
                    <a:pt x="814" y="1191"/>
                  </a:lnTo>
                  <a:lnTo>
                    <a:pt x="806" y="1195"/>
                  </a:lnTo>
                  <a:lnTo>
                    <a:pt x="798" y="1197"/>
                  </a:lnTo>
                  <a:lnTo>
                    <a:pt x="791" y="1199"/>
                  </a:lnTo>
                  <a:lnTo>
                    <a:pt x="783" y="1199"/>
                  </a:lnTo>
                  <a:lnTo>
                    <a:pt x="777" y="1203"/>
                  </a:lnTo>
                  <a:lnTo>
                    <a:pt x="769" y="1206"/>
                  </a:lnTo>
                  <a:lnTo>
                    <a:pt x="764" y="1210"/>
                  </a:lnTo>
                  <a:lnTo>
                    <a:pt x="760" y="1214"/>
                  </a:lnTo>
                  <a:lnTo>
                    <a:pt x="754" y="1214"/>
                  </a:lnTo>
                  <a:lnTo>
                    <a:pt x="748" y="1214"/>
                  </a:lnTo>
                  <a:lnTo>
                    <a:pt x="737" y="1214"/>
                  </a:lnTo>
                  <a:lnTo>
                    <a:pt x="725" y="1224"/>
                  </a:lnTo>
                  <a:lnTo>
                    <a:pt x="719" y="1233"/>
                  </a:lnTo>
                  <a:lnTo>
                    <a:pt x="708" y="1241"/>
                  </a:lnTo>
                  <a:lnTo>
                    <a:pt x="695" y="1254"/>
                  </a:lnTo>
                  <a:lnTo>
                    <a:pt x="689" y="1256"/>
                  </a:lnTo>
                  <a:lnTo>
                    <a:pt x="685" y="1256"/>
                  </a:lnTo>
                  <a:lnTo>
                    <a:pt x="683" y="1256"/>
                  </a:lnTo>
                  <a:lnTo>
                    <a:pt x="679" y="1254"/>
                  </a:lnTo>
                  <a:lnTo>
                    <a:pt x="675" y="1249"/>
                  </a:lnTo>
                  <a:lnTo>
                    <a:pt x="668" y="1247"/>
                  </a:lnTo>
                  <a:lnTo>
                    <a:pt x="648" y="1251"/>
                  </a:lnTo>
                  <a:lnTo>
                    <a:pt x="629" y="1254"/>
                  </a:lnTo>
                  <a:lnTo>
                    <a:pt x="622" y="1252"/>
                  </a:lnTo>
                  <a:lnTo>
                    <a:pt x="610" y="1251"/>
                  </a:lnTo>
                  <a:lnTo>
                    <a:pt x="599" y="1247"/>
                  </a:lnTo>
                  <a:lnTo>
                    <a:pt x="591" y="1239"/>
                  </a:lnTo>
                  <a:lnTo>
                    <a:pt x="585" y="1231"/>
                  </a:lnTo>
                  <a:lnTo>
                    <a:pt x="583" y="1226"/>
                  </a:lnTo>
                  <a:lnTo>
                    <a:pt x="577" y="1222"/>
                  </a:lnTo>
                  <a:lnTo>
                    <a:pt x="570" y="1220"/>
                  </a:lnTo>
                  <a:lnTo>
                    <a:pt x="553" y="1222"/>
                  </a:lnTo>
                  <a:lnTo>
                    <a:pt x="535" y="1224"/>
                  </a:lnTo>
                  <a:lnTo>
                    <a:pt x="530" y="1224"/>
                  </a:lnTo>
                  <a:lnTo>
                    <a:pt x="526" y="1222"/>
                  </a:lnTo>
                  <a:lnTo>
                    <a:pt x="520" y="1218"/>
                  </a:lnTo>
                  <a:lnTo>
                    <a:pt x="516" y="1214"/>
                  </a:lnTo>
                  <a:lnTo>
                    <a:pt x="508" y="1205"/>
                  </a:lnTo>
                  <a:lnTo>
                    <a:pt x="501" y="1199"/>
                  </a:lnTo>
                  <a:lnTo>
                    <a:pt x="493" y="1195"/>
                  </a:lnTo>
                  <a:lnTo>
                    <a:pt x="487" y="1197"/>
                  </a:lnTo>
                  <a:lnTo>
                    <a:pt x="483" y="1199"/>
                  </a:lnTo>
                  <a:lnTo>
                    <a:pt x="478" y="1201"/>
                  </a:lnTo>
                  <a:lnTo>
                    <a:pt x="462" y="1205"/>
                  </a:lnTo>
                  <a:lnTo>
                    <a:pt x="447" y="1212"/>
                  </a:lnTo>
                  <a:lnTo>
                    <a:pt x="439" y="1214"/>
                  </a:lnTo>
                  <a:lnTo>
                    <a:pt x="432" y="1216"/>
                  </a:lnTo>
                  <a:lnTo>
                    <a:pt x="430" y="1216"/>
                  </a:lnTo>
                  <a:lnTo>
                    <a:pt x="428" y="1218"/>
                  </a:lnTo>
                  <a:lnTo>
                    <a:pt x="428" y="1222"/>
                  </a:lnTo>
                  <a:lnTo>
                    <a:pt x="428" y="1228"/>
                  </a:lnTo>
                  <a:lnTo>
                    <a:pt x="426" y="1231"/>
                  </a:lnTo>
                  <a:lnTo>
                    <a:pt x="424" y="1235"/>
                  </a:lnTo>
                  <a:lnTo>
                    <a:pt x="422" y="1237"/>
                  </a:lnTo>
                  <a:lnTo>
                    <a:pt x="418" y="1237"/>
                  </a:lnTo>
                  <a:lnTo>
                    <a:pt x="411" y="1237"/>
                  </a:lnTo>
                  <a:lnTo>
                    <a:pt x="403" y="1237"/>
                  </a:lnTo>
                  <a:lnTo>
                    <a:pt x="397" y="1243"/>
                  </a:lnTo>
                  <a:lnTo>
                    <a:pt x="391" y="1254"/>
                  </a:lnTo>
                  <a:lnTo>
                    <a:pt x="389" y="1258"/>
                  </a:lnTo>
                  <a:lnTo>
                    <a:pt x="387" y="1258"/>
                  </a:lnTo>
                  <a:lnTo>
                    <a:pt x="386" y="1258"/>
                  </a:lnTo>
                  <a:lnTo>
                    <a:pt x="384" y="1256"/>
                  </a:lnTo>
                  <a:lnTo>
                    <a:pt x="378" y="1254"/>
                  </a:lnTo>
                  <a:lnTo>
                    <a:pt x="370" y="1252"/>
                  </a:lnTo>
                  <a:lnTo>
                    <a:pt x="363" y="1251"/>
                  </a:lnTo>
                  <a:lnTo>
                    <a:pt x="357" y="1247"/>
                  </a:lnTo>
                  <a:lnTo>
                    <a:pt x="355" y="1243"/>
                  </a:lnTo>
                  <a:lnTo>
                    <a:pt x="353" y="1235"/>
                  </a:lnTo>
                  <a:lnTo>
                    <a:pt x="351" y="1229"/>
                  </a:lnTo>
                  <a:lnTo>
                    <a:pt x="345" y="1226"/>
                  </a:lnTo>
                  <a:lnTo>
                    <a:pt x="343" y="1226"/>
                  </a:lnTo>
                  <a:lnTo>
                    <a:pt x="340" y="1226"/>
                  </a:lnTo>
                  <a:lnTo>
                    <a:pt x="336" y="1226"/>
                  </a:lnTo>
                  <a:lnTo>
                    <a:pt x="334" y="1228"/>
                  </a:lnTo>
                  <a:lnTo>
                    <a:pt x="320" y="1235"/>
                  </a:lnTo>
                  <a:lnTo>
                    <a:pt x="309" y="1237"/>
                  </a:lnTo>
                  <a:lnTo>
                    <a:pt x="309" y="1233"/>
                  </a:lnTo>
                  <a:lnTo>
                    <a:pt x="307" y="1228"/>
                  </a:lnTo>
                  <a:lnTo>
                    <a:pt x="303" y="1224"/>
                  </a:lnTo>
                  <a:lnTo>
                    <a:pt x="299" y="1218"/>
                  </a:lnTo>
                  <a:lnTo>
                    <a:pt x="295" y="1214"/>
                  </a:lnTo>
                  <a:lnTo>
                    <a:pt x="290" y="1212"/>
                  </a:lnTo>
                  <a:lnTo>
                    <a:pt x="284" y="1210"/>
                  </a:lnTo>
                  <a:lnTo>
                    <a:pt x="278" y="1210"/>
                  </a:lnTo>
                  <a:lnTo>
                    <a:pt x="272" y="1208"/>
                  </a:lnTo>
                  <a:lnTo>
                    <a:pt x="267" y="1206"/>
                  </a:lnTo>
                  <a:lnTo>
                    <a:pt x="261" y="1205"/>
                  </a:lnTo>
                  <a:lnTo>
                    <a:pt x="257" y="1201"/>
                  </a:lnTo>
                  <a:lnTo>
                    <a:pt x="249" y="1193"/>
                  </a:lnTo>
                  <a:lnTo>
                    <a:pt x="242" y="1189"/>
                  </a:lnTo>
                  <a:lnTo>
                    <a:pt x="228" y="1178"/>
                  </a:lnTo>
                  <a:lnTo>
                    <a:pt x="215" y="1160"/>
                  </a:lnTo>
                  <a:lnTo>
                    <a:pt x="205" y="1151"/>
                  </a:lnTo>
                  <a:lnTo>
                    <a:pt x="197" y="1143"/>
                  </a:lnTo>
                  <a:lnTo>
                    <a:pt x="192" y="1137"/>
                  </a:lnTo>
                  <a:lnTo>
                    <a:pt x="188" y="1130"/>
                  </a:lnTo>
                  <a:lnTo>
                    <a:pt x="186" y="1122"/>
                  </a:lnTo>
                  <a:lnTo>
                    <a:pt x="180" y="1114"/>
                  </a:lnTo>
                  <a:lnTo>
                    <a:pt x="173" y="1110"/>
                  </a:lnTo>
                  <a:lnTo>
                    <a:pt x="165" y="1107"/>
                  </a:lnTo>
                  <a:lnTo>
                    <a:pt x="157" y="1105"/>
                  </a:lnTo>
                  <a:lnTo>
                    <a:pt x="151" y="1101"/>
                  </a:lnTo>
                  <a:lnTo>
                    <a:pt x="146" y="1091"/>
                  </a:lnTo>
                  <a:lnTo>
                    <a:pt x="146" y="1082"/>
                  </a:lnTo>
                  <a:lnTo>
                    <a:pt x="136" y="1064"/>
                  </a:lnTo>
                  <a:lnTo>
                    <a:pt x="128" y="1047"/>
                  </a:lnTo>
                  <a:lnTo>
                    <a:pt x="128" y="1043"/>
                  </a:lnTo>
                  <a:lnTo>
                    <a:pt x="128" y="1040"/>
                  </a:lnTo>
                  <a:lnTo>
                    <a:pt x="125" y="1036"/>
                  </a:lnTo>
                  <a:lnTo>
                    <a:pt x="123" y="1034"/>
                  </a:lnTo>
                  <a:lnTo>
                    <a:pt x="113" y="1030"/>
                  </a:lnTo>
                  <a:lnTo>
                    <a:pt x="102" y="1030"/>
                  </a:lnTo>
                  <a:lnTo>
                    <a:pt x="98" y="1030"/>
                  </a:lnTo>
                  <a:lnTo>
                    <a:pt x="92" y="1028"/>
                  </a:lnTo>
                  <a:lnTo>
                    <a:pt x="90" y="1026"/>
                  </a:lnTo>
                  <a:lnTo>
                    <a:pt x="88" y="1024"/>
                  </a:lnTo>
                  <a:lnTo>
                    <a:pt x="86" y="1016"/>
                  </a:lnTo>
                  <a:lnTo>
                    <a:pt x="86" y="1011"/>
                  </a:lnTo>
                  <a:lnTo>
                    <a:pt x="80" y="1003"/>
                  </a:lnTo>
                  <a:lnTo>
                    <a:pt x="65" y="993"/>
                  </a:lnTo>
                  <a:lnTo>
                    <a:pt x="59" y="986"/>
                  </a:lnTo>
                  <a:lnTo>
                    <a:pt x="52" y="978"/>
                  </a:lnTo>
                  <a:lnTo>
                    <a:pt x="44" y="974"/>
                  </a:lnTo>
                  <a:lnTo>
                    <a:pt x="34" y="969"/>
                  </a:lnTo>
                  <a:lnTo>
                    <a:pt x="21" y="965"/>
                  </a:lnTo>
                  <a:lnTo>
                    <a:pt x="9" y="957"/>
                  </a:lnTo>
                  <a:lnTo>
                    <a:pt x="6" y="951"/>
                  </a:lnTo>
                  <a:lnTo>
                    <a:pt x="2" y="945"/>
                  </a:lnTo>
                  <a:lnTo>
                    <a:pt x="0" y="938"/>
                  </a:lnTo>
                  <a:lnTo>
                    <a:pt x="0" y="932"/>
                  </a:lnTo>
                  <a:lnTo>
                    <a:pt x="2" y="922"/>
                  </a:lnTo>
                  <a:lnTo>
                    <a:pt x="4" y="913"/>
                  </a:lnTo>
                  <a:lnTo>
                    <a:pt x="9" y="901"/>
                  </a:lnTo>
                  <a:lnTo>
                    <a:pt x="15" y="890"/>
                  </a:lnTo>
                  <a:lnTo>
                    <a:pt x="29" y="865"/>
                  </a:lnTo>
                  <a:lnTo>
                    <a:pt x="42" y="840"/>
                  </a:lnTo>
                  <a:lnTo>
                    <a:pt x="63" y="790"/>
                  </a:lnTo>
                  <a:lnTo>
                    <a:pt x="98" y="715"/>
                  </a:lnTo>
                  <a:lnTo>
                    <a:pt x="128" y="644"/>
                  </a:lnTo>
                  <a:lnTo>
                    <a:pt x="144" y="610"/>
                  </a:lnTo>
                  <a:lnTo>
                    <a:pt x="140" y="600"/>
                  </a:lnTo>
                  <a:lnTo>
                    <a:pt x="136" y="587"/>
                  </a:lnTo>
                  <a:lnTo>
                    <a:pt x="142" y="562"/>
                  </a:lnTo>
                  <a:lnTo>
                    <a:pt x="150" y="537"/>
                  </a:lnTo>
                  <a:lnTo>
                    <a:pt x="153" y="527"/>
                  </a:lnTo>
                  <a:lnTo>
                    <a:pt x="155" y="520"/>
                  </a:lnTo>
                  <a:lnTo>
                    <a:pt x="155" y="512"/>
                  </a:lnTo>
                  <a:lnTo>
                    <a:pt x="155" y="502"/>
                  </a:lnTo>
                  <a:lnTo>
                    <a:pt x="165" y="483"/>
                  </a:lnTo>
                  <a:lnTo>
                    <a:pt x="173" y="464"/>
                  </a:lnTo>
                  <a:lnTo>
                    <a:pt x="176" y="454"/>
                  </a:lnTo>
                  <a:lnTo>
                    <a:pt x="180" y="443"/>
                  </a:lnTo>
                  <a:lnTo>
                    <a:pt x="182" y="437"/>
                  </a:lnTo>
                  <a:lnTo>
                    <a:pt x="182" y="433"/>
                  </a:lnTo>
                  <a:lnTo>
                    <a:pt x="182" y="431"/>
                  </a:lnTo>
                  <a:lnTo>
                    <a:pt x="178" y="429"/>
                  </a:lnTo>
                  <a:lnTo>
                    <a:pt x="182" y="429"/>
                  </a:lnTo>
                  <a:lnTo>
                    <a:pt x="188" y="427"/>
                  </a:lnTo>
                  <a:lnTo>
                    <a:pt x="192" y="426"/>
                  </a:lnTo>
                  <a:lnTo>
                    <a:pt x="197" y="422"/>
                  </a:lnTo>
                  <a:lnTo>
                    <a:pt x="201" y="418"/>
                  </a:lnTo>
                  <a:lnTo>
                    <a:pt x="205" y="412"/>
                  </a:lnTo>
                  <a:lnTo>
                    <a:pt x="209" y="401"/>
                  </a:lnTo>
                  <a:lnTo>
                    <a:pt x="211" y="393"/>
                  </a:lnTo>
                  <a:lnTo>
                    <a:pt x="215" y="387"/>
                  </a:lnTo>
                  <a:lnTo>
                    <a:pt x="221" y="381"/>
                  </a:lnTo>
                  <a:lnTo>
                    <a:pt x="230" y="376"/>
                  </a:lnTo>
                  <a:lnTo>
                    <a:pt x="238" y="372"/>
                  </a:lnTo>
                  <a:lnTo>
                    <a:pt x="242" y="370"/>
                  </a:lnTo>
                  <a:lnTo>
                    <a:pt x="244" y="366"/>
                  </a:lnTo>
                  <a:lnTo>
                    <a:pt x="245" y="362"/>
                  </a:lnTo>
                  <a:lnTo>
                    <a:pt x="245" y="356"/>
                  </a:lnTo>
                  <a:lnTo>
                    <a:pt x="245" y="351"/>
                  </a:lnTo>
                  <a:lnTo>
                    <a:pt x="247" y="347"/>
                  </a:lnTo>
                  <a:lnTo>
                    <a:pt x="251" y="343"/>
                  </a:lnTo>
                  <a:lnTo>
                    <a:pt x="253" y="339"/>
                  </a:lnTo>
                  <a:lnTo>
                    <a:pt x="261" y="333"/>
                  </a:lnTo>
                  <a:lnTo>
                    <a:pt x="272" y="332"/>
                  </a:lnTo>
                  <a:lnTo>
                    <a:pt x="288" y="324"/>
                  </a:lnTo>
                  <a:lnTo>
                    <a:pt x="311" y="309"/>
                  </a:lnTo>
                  <a:lnTo>
                    <a:pt x="326" y="301"/>
                  </a:lnTo>
                  <a:lnTo>
                    <a:pt x="338" y="299"/>
                  </a:lnTo>
                  <a:lnTo>
                    <a:pt x="349" y="299"/>
                  </a:lnTo>
                  <a:lnTo>
                    <a:pt x="359" y="299"/>
                  </a:lnTo>
                  <a:lnTo>
                    <a:pt x="366" y="299"/>
                  </a:lnTo>
                  <a:lnTo>
                    <a:pt x="372" y="297"/>
                  </a:lnTo>
                  <a:lnTo>
                    <a:pt x="378" y="291"/>
                  </a:lnTo>
                  <a:lnTo>
                    <a:pt x="387" y="285"/>
                  </a:lnTo>
                  <a:lnTo>
                    <a:pt x="397" y="278"/>
                  </a:lnTo>
                  <a:lnTo>
                    <a:pt x="407" y="274"/>
                  </a:lnTo>
                  <a:lnTo>
                    <a:pt x="411" y="272"/>
                  </a:lnTo>
                  <a:lnTo>
                    <a:pt x="414" y="272"/>
                  </a:lnTo>
                  <a:lnTo>
                    <a:pt x="416" y="272"/>
                  </a:lnTo>
                  <a:lnTo>
                    <a:pt x="420" y="274"/>
                  </a:lnTo>
                  <a:lnTo>
                    <a:pt x="424" y="280"/>
                  </a:lnTo>
                  <a:lnTo>
                    <a:pt x="430" y="284"/>
                  </a:lnTo>
                  <a:lnTo>
                    <a:pt x="435" y="285"/>
                  </a:lnTo>
                  <a:lnTo>
                    <a:pt x="445" y="287"/>
                  </a:lnTo>
                  <a:lnTo>
                    <a:pt x="453" y="289"/>
                  </a:lnTo>
                  <a:lnTo>
                    <a:pt x="458" y="293"/>
                  </a:lnTo>
                  <a:lnTo>
                    <a:pt x="462" y="299"/>
                  </a:lnTo>
                  <a:lnTo>
                    <a:pt x="464" y="305"/>
                  </a:lnTo>
                  <a:lnTo>
                    <a:pt x="464" y="312"/>
                  </a:lnTo>
                  <a:lnTo>
                    <a:pt x="466" y="318"/>
                  </a:lnTo>
                  <a:lnTo>
                    <a:pt x="466" y="320"/>
                  </a:lnTo>
                  <a:lnTo>
                    <a:pt x="468" y="322"/>
                  </a:lnTo>
                  <a:lnTo>
                    <a:pt x="472" y="320"/>
                  </a:lnTo>
                  <a:lnTo>
                    <a:pt x="476" y="318"/>
                  </a:lnTo>
                  <a:lnTo>
                    <a:pt x="480" y="307"/>
                  </a:lnTo>
                  <a:lnTo>
                    <a:pt x="487" y="289"/>
                  </a:lnTo>
                  <a:lnTo>
                    <a:pt x="505" y="266"/>
                  </a:lnTo>
                  <a:lnTo>
                    <a:pt x="520" y="249"/>
                  </a:lnTo>
                  <a:lnTo>
                    <a:pt x="526" y="234"/>
                  </a:lnTo>
                  <a:lnTo>
                    <a:pt x="535" y="222"/>
                  </a:lnTo>
                  <a:lnTo>
                    <a:pt x="549" y="222"/>
                  </a:lnTo>
                  <a:lnTo>
                    <a:pt x="556" y="220"/>
                  </a:lnTo>
                  <a:lnTo>
                    <a:pt x="562" y="216"/>
                  </a:lnTo>
                  <a:lnTo>
                    <a:pt x="568" y="215"/>
                  </a:lnTo>
                  <a:lnTo>
                    <a:pt x="574" y="215"/>
                  </a:lnTo>
                  <a:lnTo>
                    <a:pt x="581" y="215"/>
                  </a:lnTo>
                  <a:lnTo>
                    <a:pt x="587" y="215"/>
                  </a:lnTo>
                  <a:lnTo>
                    <a:pt x="591" y="216"/>
                  </a:lnTo>
                  <a:lnTo>
                    <a:pt x="597" y="216"/>
                  </a:lnTo>
                  <a:lnTo>
                    <a:pt x="601" y="215"/>
                  </a:lnTo>
                  <a:lnTo>
                    <a:pt x="595" y="207"/>
                  </a:lnTo>
                  <a:lnTo>
                    <a:pt x="589" y="201"/>
                  </a:lnTo>
                  <a:lnTo>
                    <a:pt x="593" y="195"/>
                  </a:lnTo>
                  <a:lnTo>
                    <a:pt x="597" y="191"/>
                  </a:lnTo>
                  <a:lnTo>
                    <a:pt x="597" y="184"/>
                  </a:lnTo>
                  <a:lnTo>
                    <a:pt x="599" y="178"/>
                  </a:lnTo>
                  <a:lnTo>
                    <a:pt x="587" y="163"/>
                  </a:lnTo>
                  <a:lnTo>
                    <a:pt x="577" y="145"/>
                  </a:lnTo>
                  <a:lnTo>
                    <a:pt x="589" y="142"/>
                  </a:lnTo>
                  <a:lnTo>
                    <a:pt x="606" y="134"/>
                  </a:lnTo>
                  <a:lnTo>
                    <a:pt x="616" y="122"/>
                  </a:lnTo>
                  <a:lnTo>
                    <a:pt x="625" y="111"/>
                  </a:lnTo>
                  <a:lnTo>
                    <a:pt x="643" y="99"/>
                  </a:lnTo>
                  <a:lnTo>
                    <a:pt x="658" y="94"/>
                  </a:lnTo>
                  <a:lnTo>
                    <a:pt x="664" y="88"/>
                  </a:lnTo>
                  <a:lnTo>
                    <a:pt x="672" y="82"/>
                  </a:lnTo>
                  <a:lnTo>
                    <a:pt x="679" y="76"/>
                  </a:lnTo>
                  <a:lnTo>
                    <a:pt x="689" y="76"/>
                  </a:lnTo>
                  <a:lnTo>
                    <a:pt x="698" y="76"/>
                  </a:lnTo>
                  <a:lnTo>
                    <a:pt x="708" y="76"/>
                  </a:lnTo>
                  <a:lnTo>
                    <a:pt x="712" y="76"/>
                  </a:lnTo>
                  <a:lnTo>
                    <a:pt x="716" y="76"/>
                  </a:lnTo>
                  <a:lnTo>
                    <a:pt x="718" y="74"/>
                  </a:lnTo>
                  <a:lnTo>
                    <a:pt x="718" y="71"/>
                  </a:lnTo>
                  <a:lnTo>
                    <a:pt x="719" y="65"/>
                  </a:lnTo>
                  <a:lnTo>
                    <a:pt x="721" y="63"/>
                  </a:lnTo>
                  <a:lnTo>
                    <a:pt x="727" y="63"/>
                  </a:lnTo>
                  <a:lnTo>
                    <a:pt x="731" y="65"/>
                  </a:lnTo>
                  <a:lnTo>
                    <a:pt x="737" y="69"/>
                  </a:lnTo>
                  <a:lnTo>
                    <a:pt x="741" y="71"/>
                  </a:lnTo>
                  <a:lnTo>
                    <a:pt x="748" y="73"/>
                  </a:lnTo>
                  <a:lnTo>
                    <a:pt x="760" y="73"/>
                  </a:lnTo>
                  <a:lnTo>
                    <a:pt x="781" y="76"/>
                  </a:lnTo>
                  <a:lnTo>
                    <a:pt x="796" y="78"/>
                  </a:lnTo>
                  <a:lnTo>
                    <a:pt x="812" y="65"/>
                  </a:lnTo>
                  <a:lnTo>
                    <a:pt x="831" y="51"/>
                  </a:lnTo>
                  <a:lnTo>
                    <a:pt x="850" y="61"/>
                  </a:lnTo>
                  <a:lnTo>
                    <a:pt x="867" y="71"/>
                  </a:lnTo>
                  <a:lnTo>
                    <a:pt x="873" y="71"/>
                  </a:lnTo>
                  <a:lnTo>
                    <a:pt x="877" y="69"/>
                  </a:lnTo>
                  <a:lnTo>
                    <a:pt x="881" y="65"/>
                  </a:lnTo>
                  <a:lnTo>
                    <a:pt x="885" y="61"/>
                  </a:lnTo>
                  <a:lnTo>
                    <a:pt x="890" y="53"/>
                  </a:lnTo>
                  <a:lnTo>
                    <a:pt x="890" y="44"/>
                  </a:lnTo>
                  <a:lnTo>
                    <a:pt x="898" y="30"/>
                  </a:lnTo>
                  <a:lnTo>
                    <a:pt x="904" y="19"/>
                  </a:lnTo>
                  <a:lnTo>
                    <a:pt x="908" y="19"/>
                  </a:lnTo>
                  <a:lnTo>
                    <a:pt x="917" y="17"/>
                  </a:lnTo>
                  <a:lnTo>
                    <a:pt x="929" y="23"/>
                  </a:lnTo>
                  <a:lnTo>
                    <a:pt x="940" y="28"/>
                  </a:lnTo>
                  <a:lnTo>
                    <a:pt x="952" y="30"/>
                  </a:lnTo>
                  <a:lnTo>
                    <a:pt x="959" y="32"/>
                  </a:lnTo>
                  <a:lnTo>
                    <a:pt x="971" y="25"/>
                  </a:lnTo>
                  <a:lnTo>
                    <a:pt x="984" y="17"/>
                  </a:lnTo>
                  <a:lnTo>
                    <a:pt x="996" y="9"/>
                  </a:lnTo>
                  <a:lnTo>
                    <a:pt x="1011" y="0"/>
                  </a:lnTo>
                  <a:lnTo>
                    <a:pt x="1017" y="0"/>
                  </a:lnTo>
                  <a:lnTo>
                    <a:pt x="1019" y="2"/>
                  </a:lnTo>
                  <a:lnTo>
                    <a:pt x="1021" y="5"/>
                  </a:lnTo>
                  <a:lnTo>
                    <a:pt x="1023" y="9"/>
                  </a:lnTo>
                  <a:lnTo>
                    <a:pt x="1025" y="17"/>
                  </a:lnTo>
                  <a:lnTo>
                    <a:pt x="1030" y="28"/>
                  </a:lnTo>
                  <a:lnTo>
                    <a:pt x="1040" y="40"/>
                  </a:lnTo>
                  <a:lnTo>
                    <a:pt x="1050" y="51"/>
                  </a:lnTo>
                  <a:lnTo>
                    <a:pt x="1055" y="55"/>
                  </a:lnTo>
                  <a:lnTo>
                    <a:pt x="1061" y="59"/>
                  </a:lnTo>
                  <a:lnTo>
                    <a:pt x="1067" y="61"/>
                  </a:lnTo>
                  <a:lnTo>
                    <a:pt x="1071" y="63"/>
                  </a:lnTo>
                  <a:lnTo>
                    <a:pt x="1086" y="67"/>
                  </a:lnTo>
                  <a:lnTo>
                    <a:pt x="1098" y="73"/>
                  </a:lnTo>
                  <a:lnTo>
                    <a:pt x="1105" y="74"/>
                  </a:lnTo>
                  <a:lnTo>
                    <a:pt x="1109" y="76"/>
                  </a:lnTo>
                  <a:lnTo>
                    <a:pt x="1111" y="76"/>
                  </a:lnTo>
                  <a:lnTo>
                    <a:pt x="1113" y="76"/>
                  </a:lnTo>
                  <a:lnTo>
                    <a:pt x="1113" y="76"/>
                  </a:lnTo>
                  <a:lnTo>
                    <a:pt x="1113" y="73"/>
                  </a:lnTo>
                  <a:lnTo>
                    <a:pt x="1115" y="74"/>
                  </a:lnTo>
                  <a:lnTo>
                    <a:pt x="1117" y="80"/>
                  </a:lnTo>
                  <a:lnTo>
                    <a:pt x="1121" y="84"/>
                  </a:lnTo>
                  <a:lnTo>
                    <a:pt x="1124" y="86"/>
                  </a:lnTo>
                  <a:lnTo>
                    <a:pt x="1134" y="86"/>
                  </a:lnTo>
                  <a:lnTo>
                    <a:pt x="1142" y="86"/>
                  </a:lnTo>
                  <a:lnTo>
                    <a:pt x="1144" y="88"/>
                  </a:lnTo>
                  <a:lnTo>
                    <a:pt x="1142" y="92"/>
                  </a:lnTo>
                  <a:lnTo>
                    <a:pt x="1142" y="94"/>
                  </a:lnTo>
                  <a:lnTo>
                    <a:pt x="1142" y="96"/>
                  </a:lnTo>
                  <a:lnTo>
                    <a:pt x="1144" y="97"/>
                  </a:lnTo>
                  <a:lnTo>
                    <a:pt x="1147" y="97"/>
                  </a:lnTo>
                  <a:lnTo>
                    <a:pt x="1157" y="97"/>
                  </a:lnTo>
                  <a:lnTo>
                    <a:pt x="1163" y="97"/>
                  </a:lnTo>
                  <a:lnTo>
                    <a:pt x="1172" y="111"/>
                  </a:lnTo>
                  <a:lnTo>
                    <a:pt x="1182" y="120"/>
                  </a:lnTo>
                  <a:lnTo>
                    <a:pt x="1197" y="113"/>
                  </a:lnTo>
                  <a:lnTo>
                    <a:pt x="1213" y="103"/>
                  </a:lnTo>
                  <a:lnTo>
                    <a:pt x="1222" y="105"/>
                  </a:lnTo>
                  <a:lnTo>
                    <a:pt x="1232" y="105"/>
                  </a:lnTo>
                  <a:lnTo>
                    <a:pt x="1240" y="109"/>
                  </a:lnTo>
                  <a:lnTo>
                    <a:pt x="1249" y="117"/>
                  </a:lnTo>
                  <a:lnTo>
                    <a:pt x="1257" y="122"/>
                  </a:lnTo>
                  <a:lnTo>
                    <a:pt x="1265" y="126"/>
                  </a:lnTo>
                  <a:lnTo>
                    <a:pt x="1266" y="126"/>
                  </a:lnTo>
                  <a:lnTo>
                    <a:pt x="1270" y="126"/>
                  </a:lnTo>
                  <a:lnTo>
                    <a:pt x="1274" y="124"/>
                  </a:lnTo>
                  <a:lnTo>
                    <a:pt x="1278" y="120"/>
                  </a:lnTo>
                  <a:lnTo>
                    <a:pt x="1286" y="115"/>
                  </a:lnTo>
                  <a:lnTo>
                    <a:pt x="1291" y="111"/>
                  </a:lnTo>
                  <a:lnTo>
                    <a:pt x="1297" y="109"/>
                  </a:lnTo>
                  <a:lnTo>
                    <a:pt x="1303" y="109"/>
                  </a:lnTo>
                  <a:lnTo>
                    <a:pt x="1313" y="111"/>
                  </a:lnTo>
                  <a:lnTo>
                    <a:pt x="1320" y="115"/>
                  </a:lnTo>
                  <a:lnTo>
                    <a:pt x="1326" y="122"/>
                  </a:lnTo>
                  <a:lnTo>
                    <a:pt x="1330" y="130"/>
                  </a:lnTo>
                  <a:lnTo>
                    <a:pt x="1334" y="140"/>
                  </a:lnTo>
                  <a:lnTo>
                    <a:pt x="1339" y="149"/>
                  </a:lnTo>
                  <a:lnTo>
                    <a:pt x="1341" y="153"/>
                  </a:lnTo>
                  <a:lnTo>
                    <a:pt x="1345" y="157"/>
                  </a:lnTo>
                  <a:lnTo>
                    <a:pt x="1349" y="159"/>
                  </a:lnTo>
                  <a:lnTo>
                    <a:pt x="1353" y="159"/>
                  </a:lnTo>
                  <a:lnTo>
                    <a:pt x="1362" y="161"/>
                  </a:lnTo>
                  <a:lnTo>
                    <a:pt x="1370" y="165"/>
                  </a:lnTo>
                  <a:lnTo>
                    <a:pt x="1376" y="168"/>
                  </a:lnTo>
                  <a:lnTo>
                    <a:pt x="1384" y="172"/>
                  </a:lnTo>
                  <a:lnTo>
                    <a:pt x="1393" y="184"/>
                  </a:lnTo>
                  <a:lnTo>
                    <a:pt x="1403" y="191"/>
                  </a:lnTo>
                  <a:lnTo>
                    <a:pt x="1410" y="190"/>
                  </a:lnTo>
                  <a:lnTo>
                    <a:pt x="1418" y="190"/>
                  </a:lnTo>
                  <a:lnTo>
                    <a:pt x="1422" y="190"/>
                  </a:lnTo>
                  <a:lnTo>
                    <a:pt x="1426" y="190"/>
                  </a:lnTo>
                  <a:lnTo>
                    <a:pt x="1430" y="193"/>
                  </a:lnTo>
                  <a:lnTo>
                    <a:pt x="1431" y="197"/>
                  </a:lnTo>
                  <a:lnTo>
                    <a:pt x="1445" y="226"/>
                  </a:lnTo>
                  <a:lnTo>
                    <a:pt x="1458" y="251"/>
                  </a:lnTo>
                  <a:lnTo>
                    <a:pt x="1464" y="261"/>
                  </a:lnTo>
                  <a:lnTo>
                    <a:pt x="1470" y="270"/>
                  </a:lnTo>
                  <a:lnTo>
                    <a:pt x="1474" y="274"/>
                  </a:lnTo>
                  <a:lnTo>
                    <a:pt x="1478" y="276"/>
                  </a:lnTo>
                  <a:lnTo>
                    <a:pt x="1479" y="278"/>
                  </a:lnTo>
                  <a:lnTo>
                    <a:pt x="1485" y="280"/>
                  </a:lnTo>
                  <a:lnTo>
                    <a:pt x="1485" y="280"/>
                  </a:lnTo>
                  <a:lnTo>
                    <a:pt x="1485" y="280"/>
                  </a:lnTo>
                  <a:lnTo>
                    <a:pt x="1485" y="280"/>
                  </a:lnTo>
                  <a:lnTo>
                    <a:pt x="1485" y="280"/>
                  </a:lnTo>
                  <a:lnTo>
                    <a:pt x="1485" y="280"/>
                  </a:lnTo>
                  <a:lnTo>
                    <a:pt x="1485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7" y="280"/>
                  </a:lnTo>
                  <a:lnTo>
                    <a:pt x="1489" y="280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89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1" y="278"/>
                  </a:lnTo>
                  <a:lnTo>
                    <a:pt x="1493" y="278"/>
                  </a:lnTo>
                  <a:lnTo>
                    <a:pt x="1493" y="278"/>
                  </a:lnTo>
                  <a:lnTo>
                    <a:pt x="1493" y="278"/>
                  </a:lnTo>
                  <a:lnTo>
                    <a:pt x="1493" y="276"/>
                  </a:lnTo>
                  <a:lnTo>
                    <a:pt x="1493" y="276"/>
                  </a:lnTo>
                  <a:lnTo>
                    <a:pt x="1493" y="276"/>
                  </a:lnTo>
                  <a:lnTo>
                    <a:pt x="1493" y="276"/>
                  </a:lnTo>
                  <a:lnTo>
                    <a:pt x="1493" y="276"/>
                  </a:lnTo>
                  <a:lnTo>
                    <a:pt x="1493" y="276"/>
                  </a:lnTo>
                  <a:lnTo>
                    <a:pt x="1493" y="276"/>
                  </a:lnTo>
                  <a:lnTo>
                    <a:pt x="1495" y="276"/>
                  </a:lnTo>
                  <a:lnTo>
                    <a:pt x="1495" y="276"/>
                  </a:lnTo>
                  <a:lnTo>
                    <a:pt x="1495" y="276"/>
                  </a:lnTo>
                  <a:lnTo>
                    <a:pt x="1495" y="276"/>
                  </a:lnTo>
                  <a:lnTo>
                    <a:pt x="1495" y="276"/>
                  </a:lnTo>
                  <a:lnTo>
                    <a:pt x="1495" y="276"/>
                  </a:lnTo>
                  <a:lnTo>
                    <a:pt x="1495" y="274"/>
                  </a:lnTo>
                  <a:lnTo>
                    <a:pt x="1495" y="274"/>
                  </a:lnTo>
                  <a:lnTo>
                    <a:pt x="1495" y="274"/>
                  </a:lnTo>
                  <a:lnTo>
                    <a:pt x="1495" y="274"/>
                  </a:lnTo>
                  <a:lnTo>
                    <a:pt x="1495" y="274"/>
                  </a:lnTo>
                  <a:lnTo>
                    <a:pt x="1497" y="274"/>
                  </a:lnTo>
                  <a:lnTo>
                    <a:pt x="1497" y="274"/>
                  </a:lnTo>
                  <a:lnTo>
                    <a:pt x="1497" y="274"/>
                  </a:lnTo>
                  <a:lnTo>
                    <a:pt x="1497" y="274"/>
                  </a:lnTo>
                  <a:lnTo>
                    <a:pt x="1497" y="274"/>
                  </a:lnTo>
                  <a:lnTo>
                    <a:pt x="1497" y="274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7" y="272"/>
                  </a:lnTo>
                  <a:lnTo>
                    <a:pt x="1499" y="272"/>
                  </a:lnTo>
                  <a:lnTo>
                    <a:pt x="1499" y="272"/>
                  </a:lnTo>
                  <a:lnTo>
                    <a:pt x="1499" y="272"/>
                  </a:lnTo>
                  <a:lnTo>
                    <a:pt x="1499" y="272"/>
                  </a:lnTo>
                  <a:lnTo>
                    <a:pt x="1499" y="272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499" y="270"/>
                  </a:lnTo>
                  <a:lnTo>
                    <a:pt x="1501" y="270"/>
                  </a:lnTo>
                  <a:lnTo>
                    <a:pt x="1501" y="270"/>
                  </a:lnTo>
                  <a:lnTo>
                    <a:pt x="1501" y="27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3986352" y="4037926"/>
              <a:ext cx="2239824" cy="1447475"/>
            </a:xfrm>
            <a:custGeom>
              <a:avLst/>
              <a:gdLst>
                <a:gd name="T0" fmla="*/ 1817 w 2024"/>
                <a:gd name="T1" fmla="*/ 533 h 1308"/>
                <a:gd name="T2" fmla="*/ 1677 w 2024"/>
                <a:gd name="T3" fmla="*/ 691 h 1308"/>
                <a:gd name="T4" fmla="*/ 1495 w 2024"/>
                <a:gd name="T5" fmla="*/ 856 h 1308"/>
                <a:gd name="T6" fmla="*/ 1291 w 2024"/>
                <a:gd name="T7" fmla="*/ 1011 h 1308"/>
                <a:gd name="T8" fmla="*/ 1113 w 2024"/>
                <a:gd name="T9" fmla="*/ 1128 h 1308"/>
                <a:gd name="T10" fmla="*/ 923 w 2024"/>
                <a:gd name="T11" fmla="*/ 1164 h 1308"/>
                <a:gd name="T12" fmla="*/ 779 w 2024"/>
                <a:gd name="T13" fmla="*/ 1222 h 1308"/>
                <a:gd name="T14" fmla="*/ 700 w 2024"/>
                <a:gd name="T15" fmla="*/ 1249 h 1308"/>
                <a:gd name="T16" fmla="*/ 566 w 2024"/>
                <a:gd name="T17" fmla="*/ 1289 h 1308"/>
                <a:gd name="T18" fmla="*/ 449 w 2024"/>
                <a:gd name="T19" fmla="*/ 1281 h 1308"/>
                <a:gd name="T20" fmla="*/ 251 w 2024"/>
                <a:gd name="T21" fmla="*/ 1218 h 1308"/>
                <a:gd name="T22" fmla="*/ 182 w 2024"/>
                <a:gd name="T23" fmla="*/ 1172 h 1308"/>
                <a:gd name="T24" fmla="*/ 242 w 2024"/>
                <a:gd name="T25" fmla="*/ 1115 h 1308"/>
                <a:gd name="T26" fmla="*/ 155 w 2024"/>
                <a:gd name="T27" fmla="*/ 1057 h 1308"/>
                <a:gd name="T28" fmla="*/ 11 w 2024"/>
                <a:gd name="T29" fmla="*/ 1026 h 1308"/>
                <a:gd name="T30" fmla="*/ 82 w 2024"/>
                <a:gd name="T31" fmla="*/ 881 h 1308"/>
                <a:gd name="T32" fmla="*/ 155 w 2024"/>
                <a:gd name="T33" fmla="*/ 871 h 1308"/>
                <a:gd name="T34" fmla="*/ 138 w 2024"/>
                <a:gd name="T35" fmla="*/ 783 h 1308"/>
                <a:gd name="T36" fmla="*/ 234 w 2024"/>
                <a:gd name="T37" fmla="*/ 717 h 1308"/>
                <a:gd name="T38" fmla="*/ 311 w 2024"/>
                <a:gd name="T39" fmla="*/ 689 h 1308"/>
                <a:gd name="T40" fmla="*/ 391 w 2024"/>
                <a:gd name="T41" fmla="*/ 604 h 1308"/>
                <a:gd name="T42" fmla="*/ 382 w 2024"/>
                <a:gd name="T43" fmla="*/ 531 h 1308"/>
                <a:gd name="T44" fmla="*/ 481 w 2024"/>
                <a:gd name="T45" fmla="*/ 453 h 1308"/>
                <a:gd name="T46" fmla="*/ 574 w 2024"/>
                <a:gd name="T47" fmla="*/ 401 h 1308"/>
                <a:gd name="T48" fmla="*/ 719 w 2024"/>
                <a:gd name="T49" fmla="*/ 341 h 1308"/>
                <a:gd name="T50" fmla="*/ 746 w 2024"/>
                <a:gd name="T51" fmla="*/ 180 h 1308"/>
                <a:gd name="T52" fmla="*/ 812 w 2024"/>
                <a:gd name="T53" fmla="*/ 203 h 1308"/>
                <a:gd name="T54" fmla="*/ 856 w 2024"/>
                <a:gd name="T55" fmla="*/ 161 h 1308"/>
                <a:gd name="T56" fmla="*/ 956 w 2024"/>
                <a:gd name="T57" fmla="*/ 169 h 1308"/>
                <a:gd name="T58" fmla="*/ 1101 w 2024"/>
                <a:gd name="T59" fmla="*/ 194 h 1308"/>
                <a:gd name="T60" fmla="*/ 1195 w 2024"/>
                <a:gd name="T61" fmla="*/ 151 h 1308"/>
                <a:gd name="T62" fmla="*/ 1270 w 2024"/>
                <a:gd name="T63" fmla="*/ 88 h 1308"/>
                <a:gd name="T64" fmla="*/ 1410 w 2024"/>
                <a:gd name="T65" fmla="*/ 192 h 1308"/>
                <a:gd name="T66" fmla="*/ 1474 w 2024"/>
                <a:gd name="T67" fmla="*/ 151 h 1308"/>
                <a:gd name="T68" fmla="*/ 1541 w 2024"/>
                <a:gd name="T69" fmla="*/ 48 h 1308"/>
                <a:gd name="T70" fmla="*/ 1719 w 2024"/>
                <a:gd name="T71" fmla="*/ 8 h 1308"/>
                <a:gd name="T72" fmla="*/ 1700 w 2024"/>
                <a:gd name="T73" fmla="*/ 73 h 1308"/>
                <a:gd name="T74" fmla="*/ 1643 w 2024"/>
                <a:gd name="T75" fmla="*/ 128 h 1308"/>
                <a:gd name="T76" fmla="*/ 1696 w 2024"/>
                <a:gd name="T77" fmla="*/ 165 h 1308"/>
                <a:gd name="T78" fmla="*/ 1765 w 2024"/>
                <a:gd name="T79" fmla="*/ 199 h 1308"/>
                <a:gd name="T80" fmla="*/ 1925 w 2024"/>
                <a:gd name="T81" fmla="*/ 244 h 1308"/>
                <a:gd name="T82" fmla="*/ 1994 w 2024"/>
                <a:gd name="T83" fmla="*/ 290 h 1308"/>
                <a:gd name="T84" fmla="*/ 2009 w 2024"/>
                <a:gd name="T85" fmla="*/ 328 h 1308"/>
                <a:gd name="T86" fmla="*/ 2011 w 2024"/>
                <a:gd name="T87" fmla="*/ 332 h 1308"/>
                <a:gd name="T88" fmla="*/ 2015 w 2024"/>
                <a:gd name="T89" fmla="*/ 339 h 1308"/>
                <a:gd name="T90" fmla="*/ 2019 w 2024"/>
                <a:gd name="T91" fmla="*/ 347 h 1308"/>
                <a:gd name="T92" fmla="*/ 2023 w 2024"/>
                <a:gd name="T93" fmla="*/ 353 h 1308"/>
                <a:gd name="T94" fmla="*/ 247 w 2024"/>
                <a:gd name="T95" fmla="*/ 1241 h 1308"/>
                <a:gd name="T96" fmla="*/ 247 w 2024"/>
                <a:gd name="T97" fmla="*/ 1241 h 1308"/>
                <a:gd name="T98" fmla="*/ 245 w 2024"/>
                <a:gd name="T99" fmla="*/ 1241 h 1308"/>
                <a:gd name="T100" fmla="*/ 245 w 2024"/>
                <a:gd name="T101" fmla="*/ 1241 h 1308"/>
                <a:gd name="T102" fmla="*/ 245 w 2024"/>
                <a:gd name="T103" fmla="*/ 1241 h 1308"/>
                <a:gd name="T104" fmla="*/ 245 w 2024"/>
                <a:gd name="T105" fmla="*/ 1241 h 1308"/>
                <a:gd name="T106" fmla="*/ 245 w 2024"/>
                <a:gd name="T107" fmla="*/ 1241 h 1308"/>
                <a:gd name="T108" fmla="*/ 245 w 2024"/>
                <a:gd name="T109" fmla="*/ 1241 h 1308"/>
                <a:gd name="T110" fmla="*/ 247 w 2024"/>
                <a:gd name="T111" fmla="*/ 1241 h 1308"/>
                <a:gd name="T112" fmla="*/ 247 w 2024"/>
                <a:gd name="T113" fmla="*/ 1241 h 1308"/>
                <a:gd name="T114" fmla="*/ 376 w 2024"/>
                <a:gd name="T115" fmla="*/ 549 h 1308"/>
                <a:gd name="T116" fmla="*/ 368 w 2024"/>
                <a:gd name="T117" fmla="*/ 549 h 1308"/>
                <a:gd name="T118" fmla="*/ 364 w 2024"/>
                <a:gd name="T119" fmla="*/ 549 h 1308"/>
                <a:gd name="T120" fmla="*/ 366 w 2024"/>
                <a:gd name="T121" fmla="*/ 549 h 1308"/>
                <a:gd name="T122" fmla="*/ 376 w 2024"/>
                <a:gd name="T123" fmla="*/ 549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4" h="1308">
                  <a:moveTo>
                    <a:pt x="2024" y="355"/>
                  </a:moveTo>
                  <a:lnTo>
                    <a:pt x="2013" y="368"/>
                  </a:lnTo>
                  <a:lnTo>
                    <a:pt x="2005" y="378"/>
                  </a:lnTo>
                  <a:lnTo>
                    <a:pt x="1992" y="395"/>
                  </a:lnTo>
                  <a:lnTo>
                    <a:pt x="1976" y="414"/>
                  </a:lnTo>
                  <a:lnTo>
                    <a:pt x="1961" y="428"/>
                  </a:lnTo>
                  <a:lnTo>
                    <a:pt x="1942" y="445"/>
                  </a:lnTo>
                  <a:lnTo>
                    <a:pt x="1923" y="458"/>
                  </a:lnTo>
                  <a:lnTo>
                    <a:pt x="1911" y="462"/>
                  </a:lnTo>
                  <a:lnTo>
                    <a:pt x="1890" y="478"/>
                  </a:lnTo>
                  <a:lnTo>
                    <a:pt x="1859" y="506"/>
                  </a:lnTo>
                  <a:lnTo>
                    <a:pt x="1842" y="520"/>
                  </a:lnTo>
                  <a:lnTo>
                    <a:pt x="1827" y="529"/>
                  </a:lnTo>
                  <a:lnTo>
                    <a:pt x="1817" y="533"/>
                  </a:lnTo>
                  <a:lnTo>
                    <a:pt x="1810" y="535"/>
                  </a:lnTo>
                  <a:lnTo>
                    <a:pt x="1804" y="541"/>
                  </a:lnTo>
                  <a:lnTo>
                    <a:pt x="1798" y="551"/>
                  </a:lnTo>
                  <a:lnTo>
                    <a:pt x="1790" y="560"/>
                  </a:lnTo>
                  <a:lnTo>
                    <a:pt x="1783" y="570"/>
                  </a:lnTo>
                  <a:lnTo>
                    <a:pt x="1773" y="579"/>
                  </a:lnTo>
                  <a:lnTo>
                    <a:pt x="1762" y="593"/>
                  </a:lnTo>
                  <a:lnTo>
                    <a:pt x="1756" y="602"/>
                  </a:lnTo>
                  <a:lnTo>
                    <a:pt x="1748" y="612"/>
                  </a:lnTo>
                  <a:lnTo>
                    <a:pt x="1740" y="620"/>
                  </a:lnTo>
                  <a:lnTo>
                    <a:pt x="1735" y="623"/>
                  </a:lnTo>
                  <a:lnTo>
                    <a:pt x="1715" y="643"/>
                  </a:lnTo>
                  <a:lnTo>
                    <a:pt x="1691" y="675"/>
                  </a:lnTo>
                  <a:lnTo>
                    <a:pt x="1677" y="691"/>
                  </a:lnTo>
                  <a:lnTo>
                    <a:pt x="1666" y="708"/>
                  </a:lnTo>
                  <a:lnTo>
                    <a:pt x="1654" y="721"/>
                  </a:lnTo>
                  <a:lnTo>
                    <a:pt x="1643" y="729"/>
                  </a:lnTo>
                  <a:lnTo>
                    <a:pt x="1623" y="744"/>
                  </a:lnTo>
                  <a:lnTo>
                    <a:pt x="1608" y="760"/>
                  </a:lnTo>
                  <a:lnTo>
                    <a:pt x="1602" y="762"/>
                  </a:lnTo>
                  <a:lnTo>
                    <a:pt x="1595" y="767"/>
                  </a:lnTo>
                  <a:lnTo>
                    <a:pt x="1585" y="775"/>
                  </a:lnTo>
                  <a:lnTo>
                    <a:pt x="1575" y="785"/>
                  </a:lnTo>
                  <a:lnTo>
                    <a:pt x="1558" y="806"/>
                  </a:lnTo>
                  <a:lnTo>
                    <a:pt x="1545" y="817"/>
                  </a:lnTo>
                  <a:lnTo>
                    <a:pt x="1533" y="827"/>
                  </a:lnTo>
                  <a:lnTo>
                    <a:pt x="1514" y="840"/>
                  </a:lnTo>
                  <a:lnTo>
                    <a:pt x="1495" y="856"/>
                  </a:lnTo>
                  <a:lnTo>
                    <a:pt x="1479" y="867"/>
                  </a:lnTo>
                  <a:lnTo>
                    <a:pt x="1462" y="875"/>
                  </a:lnTo>
                  <a:lnTo>
                    <a:pt x="1453" y="879"/>
                  </a:lnTo>
                  <a:lnTo>
                    <a:pt x="1443" y="892"/>
                  </a:lnTo>
                  <a:lnTo>
                    <a:pt x="1437" y="905"/>
                  </a:lnTo>
                  <a:lnTo>
                    <a:pt x="1416" y="925"/>
                  </a:lnTo>
                  <a:lnTo>
                    <a:pt x="1387" y="950"/>
                  </a:lnTo>
                  <a:lnTo>
                    <a:pt x="1376" y="957"/>
                  </a:lnTo>
                  <a:lnTo>
                    <a:pt x="1366" y="965"/>
                  </a:lnTo>
                  <a:lnTo>
                    <a:pt x="1357" y="969"/>
                  </a:lnTo>
                  <a:lnTo>
                    <a:pt x="1351" y="971"/>
                  </a:lnTo>
                  <a:lnTo>
                    <a:pt x="1335" y="980"/>
                  </a:lnTo>
                  <a:lnTo>
                    <a:pt x="1312" y="999"/>
                  </a:lnTo>
                  <a:lnTo>
                    <a:pt x="1291" y="1011"/>
                  </a:lnTo>
                  <a:lnTo>
                    <a:pt x="1278" y="1019"/>
                  </a:lnTo>
                  <a:lnTo>
                    <a:pt x="1257" y="1038"/>
                  </a:lnTo>
                  <a:lnTo>
                    <a:pt x="1238" y="1051"/>
                  </a:lnTo>
                  <a:lnTo>
                    <a:pt x="1222" y="1059"/>
                  </a:lnTo>
                  <a:lnTo>
                    <a:pt x="1207" y="1072"/>
                  </a:lnTo>
                  <a:lnTo>
                    <a:pt x="1197" y="1080"/>
                  </a:lnTo>
                  <a:lnTo>
                    <a:pt x="1190" y="1082"/>
                  </a:lnTo>
                  <a:lnTo>
                    <a:pt x="1182" y="1088"/>
                  </a:lnTo>
                  <a:lnTo>
                    <a:pt x="1172" y="1097"/>
                  </a:lnTo>
                  <a:lnTo>
                    <a:pt x="1165" y="1101"/>
                  </a:lnTo>
                  <a:lnTo>
                    <a:pt x="1151" y="1109"/>
                  </a:lnTo>
                  <a:lnTo>
                    <a:pt x="1140" y="1116"/>
                  </a:lnTo>
                  <a:lnTo>
                    <a:pt x="1128" y="1118"/>
                  </a:lnTo>
                  <a:lnTo>
                    <a:pt x="1113" y="1128"/>
                  </a:lnTo>
                  <a:lnTo>
                    <a:pt x="1096" y="1136"/>
                  </a:lnTo>
                  <a:lnTo>
                    <a:pt x="1086" y="1136"/>
                  </a:lnTo>
                  <a:lnTo>
                    <a:pt x="1078" y="1136"/>
                  </a:lnTo>
                  <a:lnTo>
                    <a:pt x="1073" y="1140"/>
                  </a:lnTo>
                  <a:lnTo>
                    <a:pt x="1065" y="1143"/>
                  </a:lnTo>
                  <a:lnTo>
                    <a:pt x="1048" y="1157"/>
                  </a:lnTo>
                  <a:lnTo>
                    <a:pt x="1030" y="1164"/>
                  </a:lnTo>
                  <a:lnTo>
                    <a:pt x="1015" y="1170"/>
                  </a:lnTo>
                  <a:lnTo>
                    <a:pt x="998" y="1176"/>
                  </a:lnTo>
                  <a:lnTo>
                    <a:pt x="986" y="1174"/>
                  </a:lnTo>
                  <a:lnTo>
                    <a:pt x="973" y="1174"/>
                  </a:lnTo>
                  <a:lnTo>
                    <a:pt x="954" y="1172"/>
                  </a:lnTo>
                  <a:lnTo>
                    <a:pt x="934" y="1168"/>
                  </a:lnTo>
                  <a:lnTo>
                    <a:pt x="923" y="1164"/>
                  </a:lnTo>
                  <a:lnTo>
                    <a:pt x="908" y="1163"/>
                  </a:lnTo>
                  <a:lnTo>
                    <a:pt x="890" y="1159"/>
                  </a:lnTo>
                  <a:lnTo>
                    <a:pt x="875" y="1159"/>
                  </a:lnTo>
                  <a:lnTo>
                    <a:pt x="863" y="1159"/>
                  </a:lnTo>
                  <a:lnTo>
                    <a:pt x="850" y="1159"/>
                  </a:lnTo>
                  <a:lnTo>
                    <a:pt x="835" y="1163"/>
                  </a:lnTo>
                  <a:lnTo>
                    <a:pt x="819" y="1166"/>
                  </a:lnTo>
                  <a:lnTo>
                    <a:pt x="804" y="1172"/>
                  </a:lnTo>
                  <a:lnTo>
                    <a:pt x="790" y="1182"/>
                  </a:lnTo>
                  <a:lnTo>
                    <a:pt x="787" y="1187"/>
                  </a:lnTo>
                  <a:lnTo>
                    <a:pt x="783" y="1193"/>
                  </a:lnTo>
                  <a:lnTo>
                    <a:pt x="779" y="1201"/>
                  </a:lnTo>
                  <a:lnTo>
                    <a:pt x="779" y="1211"/>
                  </a:lnTo>
                  <a:lnTo>
                    <a:pt x="779" y="1222"/>
                  </a:lnTo>
                  <a:lnTo>
                    <a:pt x="781" y="1232"/>
                  </a:lnTo>
                  <a:lnTo>
                    <a:pt x="785" y="1239"/>
                  </a:lnTo>
                  <a:lnTo>
                    <a:pt x="787" y="1243"/>
                  </a:lnTo>
                  <a:lnTo>
                    <a:pt x="792" y="1247"/>
                  </a:lnTo>
                  <a:lnTo>
                    <a:pt x="794" y="1251"/>
                  </a:lnTo>
                  <a:lnTo>
                    <a:pt x="792" y="1253"/>
                  </a:lnTo>
                  <a:lnTo>
                    <a:pt x="792" y="1257"/>
                  </a:lnTo>
                  <a:lnTo>
                    <a:pt x="789" y="1258"/>
                  </a:lnTo>
                  <a:lnTo>
                    <a:pt x="785" y="1260"/>
                  </a:lnTo>
                  <a:lnTo>
                    <a:pt x="775" y="1262"/>
                  </a:lnTo>
                  <a:lnTo>
                    <a:pt x="766" y="1262"/>
                  </a:lnTo>
                  <a:lnTo>
                    <a:pt x="744" y="1260"/>
                  </a:lnTo>
                  <a:lnTo>
                    <a:pt x="723" y="1257"/>
                  </a:lnTo>
                  <a:lnTo>
                    <a:pt x="700" y="1249"/>
                  </a:lnTo>
                  <a:lnTo>
                    <a:pt x="677" y="1239"/>
                  </a:lnTo>
                  <a:lnTo>
                    <a:pt x="658" y="1237"/>
                  </a:lnTo>
                  <a:lnTo>
                    <a:pt x="637" y="1234"/>
                  </a:lnTo>
                  <a:lnTo>
                    <a:pt x="625" y="1234"/>
                  </a:lnTo>
                  <a:lnTo>
                    <a:pt x="612" y="1234"/>
                  </a:lnTo>
                  <a:lnTo>
                    <a:pt x="608" y="1235"/>
                  </a:lnTo>
                  <a:lnTo>
                    <a:pt x="602" y="1237"/>
                  </a:lnTo>
                  <a:lnTo>
                    <a:pt x="599" y="1239"/>
                  </a:lnTo>
                  <a:lnTo>
                    <a:pt x="595" y="1243"/>
                  </a:lnTo>
                  <a:lnTo>
                    <a:pt x="589" y="1260"/>
                  </a:lnTo>
                  <a:lnTo>
                    <a:pt x="581" y="1274"/>
                  </a:lnTo>
                  <a:lnTo>
                    <a:pt x="576" y="1278"/>
                  </a:lnTo>
                  <a:lnTo>
                    <a:pt x="570" y="1283"/>
                  </a:lnTo>
                  <a:lnTo>
                    <a:pt x="566" y="1289"/>
                  </a:lnTo>
                  <a:lnTo>
                    <a:pt x="564" y="1293"/>
                  </a:lnTo>
                  <a:lnTo>
                    <a:pt x="566" y="1299"/>
                  </a:lnTo>
                  <a:lnTo>
                    <a:pt x="568" y="1305"/>
                  </a:lnTo>
                  <a:lnTo>
                    <a:pt x="566" y="1308"/>
                  </a:lnTo>
                  <a:lnTo>
                    <a:pt x="562" y="1308"/>
                  </a:lnTo>
                  <a:lnTo>
                    <a:pt x="554" y="1306"/>
                  </a:lnTo>
                  <a:lnTo>
                    <a:pt x="547" y="1306"/>
                  </a:lnTo>
                  <a:lnTo>
                    <a:pt x="529" y="1305"/>
                  </a:lnTo>
                  <a:lnTo>
                    <a:pt x="506" y="1303"/>
                  </a:lnTo>
                  <a:lnTo>
                    <a:pt x="491" y="1301"/>
                  </a:lnTo>
                  <a:lnTo>
                    <a:pt x="480" y="1299"/>
                  </a:lnTo>
                  <a:lnTo>
                    <a:pt x="470" y="1295"/>
                  </a:lnTo>
                  <a:lnTo>
                    <a:pt x="462" y="1289"/>
                  </a:lnTo>
                  <a:lnTo>
                    <a:pt x="449" y="1281"/>
                  </a:lnTo>
                  <a:lnTo>
                    <a:pt x="437" y="1278"/>
                  </a:lnTo>
                  <a:lnTo>
                    <a:pt x="420" y="1276"/>
                  </a:lnTo>
                  <a:lnTo>
                    <a:pt x="399" y="1270"/>
                  </a:lnTo>
                  <a:lnTo>
                    <a:pt x="380" y="1264"/>
                  </a:lnTo>
                  <a:lnTo>
                    <a:pt x="361" y="1262"/>
                  </a:lnTo>
                  <a:lnTo>
                    <a:pt x="336" y="1258"/>
                  </a:lnTo>
                  <a:lnTo>
                    <a:pt x="315" y="1253"/>
                  </a:lnTo>
                  <a:lnTo>
                    <a:pt x="301" y="1251"/>
                  </a:lnTo>
                  <a:lnTo>
                    <a:pt x="284" y="1247"/>
                  </a:lnTo>
                  <a:lnTo>
                    <a:pt x="265" y="1243"/>
                  </a:lnTo>
                  <a:lnTo>
                    <a:pt x="247" y="1241"/>
                  </a:lnTo>
                  <a:lnTo>
                    <a:pt x="247" y="1235"/>
                  </a:lnTo>
                  <a:lnTo>
                    <a:pt x="245" y="1226"/>
                  </a:lnTo>
                  <a:lnTo>
                    <a:pt x="251" y="1218"/>
                  </a:lnTo>
                  <a:lnTo>
                    <a:pt x="255" y="1209"/>
                  </a:lnTo>
                  <a:lnTo>
                    <a:pt x="240" y="1199"/>
                  </a:lnTo>
                  <a:lnTo>
                    <a:pt x="222" y="1189"/>
                  </a:lnTo>
                  <a:lnTo>
                    <a:pt x="222" y="1184"/>
                  </a:lnTo>
                  <a:lnTo>
                    <a:pt x="220" y="1180"/>
                  </a:lnTo>
                  <a:lnTo>
                    <a:pt x="217" y="1178"/>
                  </a:lnTo>
                  <a:lnTo>
                    <a:pt x="213" y="1176"/>
                  </a:lnTo>
                  <a:lnTo>
                    <a:pt x="201" y="1182"/>
                  </a:lnTo>
                  <a:lnTo>
                    <a:pt x="188" y="1187"/>
                  </a:lnTo>
                  <a:lnTo>
                    <a:pt x="184" y="1187"/>
                  </a:lnTo>
                  <a:lnTo>
                    <a:pt x="182" y="1186"/>
                  </a:lnTo>
                  <a:lnTo>
                    <a:pt x="182" y="1182"/>
                  </a:lnTo>
                  <a:lnTo>
                    <a:pt x="182" y="1180"/>
                  </a:lnTo>
                  <a:lnTo>
                    <a:pt x="182" y="1172"/>
                  </a:lnTo>
                  <a:lnTo>
                    <a:pt x="184" y="1164"/>
                  </a:lnTo>
                  <a:lnTo>
                    <a:pt x="186" y="1159"/>
                  </a:lnTo>
                  <a:lnTo>
                    <a:pt x="190" y="1155"/>
                  </a:lnTo>
                  <a:lnTo>
                    <a:pt x="196" y="1153"/>
                  </a:lnTo>
                  <a:lnTo>
                    <a:pt x="201" y="1151"/>
                  </a:lnTo>
                  <a:lnTo>
                    <a:pt x="211" y="1145"/>
                  </a:lnTo>
                  <a:lnTo>
                    <a:pt x="226" y="1140"/>
                  </a:lnTo>
                  <a:lnTo>
                    <a:pt x="236" y="1140"/>
                  </a:lnTo>
                  <a:lnTo>
                    <a:pt x="245" y="1138"/>
                  </a:lnTo>
                  <a:lnTo>
                    <a:pt x="247" y="1136"/>
                  </a:lnTo>
                  <a:lnTo>
                    <a:pt x="249" y="1134"/>
                  </a:lnTo>
                  <a:lnTo>
                    <a:pt x="251" y="1132"/>
                  </a:lnTo>
                  <a:lnTo>
                    <a:pt x="251" y="1128"/>
                  </a:lnTo>
                  <a:lnTo>
                    <a:pt x="242" y="1115"/>
                  </a:lnTo>
                  <a:lnTo>
                    <a:pt x="230" y="1101"/>
                  </a:lnTo>
                  <a:lnTo>
                    <a:pt x="230" y="1095"/>
                  </a:lnTo>
                  <a:lnTo>
                    <a:pt x="226" y="1092"/>
                  </a:lnTo>
                  <a:lnTo>
                    <a:pt x="222" y="1086"/>
                  </a:lnTo>
                  <a:lnTo>
                    <a:pt x="219" y="1080"/>
                  </a:lnTo>
                  <a:lnTo>
                    <a:pt x="213" y="1074"/>
                  </a:lnTo>
                  <a:lnTo>
                    <a:pt x="205" y="1070"/>
                  </a:lnTo>
                  <a:lnTo>
                    <a:pt x="199" y="1069"/>
                  </a:lnTo>
                  <a:lnTo>
                    <a:pt x="194" y="1067"/>
                  </a:lnTo>
                  <a:lnTo>
                    <a:pt x="182" y="1067"/>
                  </a:lnTo>
                  <a:lnTo>
                    <a:pt x="171" y="1067"/>
                  </a:lnTo>
                  <a:lnTo>
                    <a:pt x="161" y="1065"/>
                  </a:lnTo>
                  <a:lnTo>
                    <a:pt x="157" y="1061"/>
                  </a:lnTo>
                  <a:lnTo>
                    <a:pt x="155" y="1057"/>
                  </a:lnTo>
                  <a:lnTo>
                    <a:pt x="149" y="1055"/>
                  </a:lnTo>
                  <a:lnTo>
                    <a:pt x="142" y="1053"/>
                  </a:lnTo>
                  <a:lnTo>
                    <a:pt x="130" y="1053"/>
                  </a:lnTo>
                  <a:lnTo>
                    <a:pt x="109" y="1053"/>
                  </a:lnTo>
                  <a:lnTo>
                    <a:pt x="88" y="1051"/>
                  </a:lnTo>
                  <a:lnTo>
                    <a:pt x="63" y="1057"/>
                  </a:lnTo>
                  <a:lnTo>
                    <a:pt x="34" y="1063"/>
                  </a:lnTo>
                  <a:lnTo>
                    <a:pt x="19" y="1061"/>
                  </a:lnTo>
                  <a:lnTo>
                    <a:pt x="9" y="1059"/>
                  </a:lnTo>
                  <a:lnTo>
                    <a:pt x="6" y="1055"/>
                  </a:lnTo>
                  <a:lnTo>
                    <a:pt x="2" y="1053"/>
                  </a:lnTo>
                  <a:lnTo>
                    <a:pt x="2" y="1047"/>
                  </a:lnTo>
                  <a:lnTo>
                    <a:pt x="0" y="1044"/>
                  </a:lnTo>
                  <a:lnTo>
                    <a:pt x="11" y="1026"/>
                  </a:lnTo>
                  <a:lnTo>
                    <a:pt x="23" y="1007"/>
                  </a:lnTo>
                  <a:lnTo>
                    <a:pt x="30" y="992"/>
                  </a:lnTo>
                  <a:lnTo>
                    <a:pt x="38" y="982"/>
                  </a:lnTo>
                  <a:lnTo>
                    <a:pt x="48" y="971"/>
                  </a:lnTo>
                  <a:lnTo>
                    <a:pt x="57" y="955"/>
                  </a:lnTo>
                  <a:lnTo>
                    <a:pt x="55" y="938"/>
                  </a:lnTo>
                  <a:lnTo>
                    <a:pt x="55" y="921"/>
                  </a:lnTo>
                  <a:lnTo>
                    <a:pt x="55" y="915"/>
                  </a:lnTo>
                  <a:lnTo>
                    <a:pt x="59" y="909"/>
                  </a:lnTo>
                  <a:lnTo>
                    <a:pt x="61" y="905"/>
                  </a:lnTo>
                  <a:lnTo>
                    <a:pt x="65" y="902"/>
                  </a:lnTo>
                  <a:lnTo>
                    <a:pt x="75" y="894"/>
                  </a:lnTo>
                  <a:lnTo>
                    <a:pt x="82" y="892"/>
                  </a:lnTo>
                  <a:lnTo>
                    <a:pt x="82" y="881"/>
                  </a:lnTo>
                  <a:lnTo>
                    <a:pt x="84" y="865"/>
                  </a:lnTo>
                  <a:lnTo>
                    <a:pt x="88" y="863"/>
                  </a:lnTo>
                  <a:lnTo>
                    <a:pt x="90" y="863"/>
                  </a:lnTo>
                  <a:lnTo>
                    <a:pt x="92" y="865"/>
                  </a:lnTo>
                  <a:lnTo>
                    <a:pt x="94" y="867"/>
                  </a:lnTo>
                  <a:lnTo>
                    <a:pt x="96" y="871"/>
                  </a:lnTo>
                  <a:lnTo>
                    <a:pt x="98" y="875"/>
                  </a:lnTo>
                  <a:lnTo>
                    <a:pt x="100" y="877"/>
                  </a:lnTo>
                  <a:lnTo>
                    <a:pt x="103" y="877"/>
                  </a:lnTo>
                  <a:lnTo>
                    <a:pt x="115" y="871"/>
                  </a:lnTo>
                  <a:lnTo>
                    <a:pt x="128" y="865"/>
                  </a:lnTo>
                  <a:lnTo>
                    <a:pt x="140" y="867"/>
                  </a:lnTo>
                  <a:lnTo>
                    <a:pt x="151" y="871"/>
                  </a:lnTo>
                  <a:lnTo>
                    <a:pt x="155" y="871"/>
                  </a:lnTo>
                  <a:lnTo>
                    <a:pt x="161" y="873"/>
                  </a:lnTo>
                  <a:lnTo>
                    <a:pt x="165" y="871"/>
                  </a:lnTo>
                  <a:lnTo>
                    <a:pt x="167" y="869"/>
                  </a:lnTo>
                  <a:lnTo>
                    <a:pt x="169" y="865"/>
                  </a:lnTo>
                  <a:lnTo>
                    <a:pt x="169" y="861"/>
                  </a:lnTo>
                  <a:lnTo>
                    <a:pt x="167" y="859"/>
                  </a:lnTo>
                  <a:lnTo>
                    <a:pt x="165" y="856"/>
                  </a:lnTo>
                  <a:lnTo>
                    <a:pt x="159" y="850"/>
                  </a:lnTo>
                  <a:lnTo>
                    <a:pt x="157" y="842"/>
                  </a:lnTo>
                  <a:lnTo>
                    <a:pt x="148" y="831"/>
                  </a:lnTo>
                  <a:lnTo>
                    <a:pt x="140" y="821"/>
                  </a:lnTo>
                  <a:lnTo>
                    <a:pt x="142" y="815"/>
                  </a:lnTo>
                  <a:lnTo>
                    <a:pt x="146" y="800"/>
                  </a:lnTo>
                  <a:lnTo>
                    <a:pt x="138" y="783"/>
                  </a:lnTo>
                  <a:lnTo>
                    <a:pt x="130" y="767"/>
                  </a:lnTo>
                  <a:lnTo>
                    <a:pt x="130" y="758"/>
                  </a:lnTo>
                  <a:lnTo>
                    <a:pt x="130" y="748"/>
                  </a:lnTo>
                  <a:lnTo>
                    <a:pt x="134" y="742"/>
                  </a:lnTo>
                  <a:lnTo>
                    <a:pt x="138" y="735"/>
                  </a:lnTo>
                  <a:lnTo>
                    <a:pt x="146" y="731"/>
                  </a:lnTo>
                  <a:lnTo>
                    <a:pt x="151" y="731"/>
                  </a:lnTo>
                  <a:lnTo>
                    <a:pt x="159" y="731"/>
                  </a:lnTo>
                  <a:lnTo>
                    <a:pt x="165" y="733"/>
                  </a:lnTo>
                  <a:lnTo>
                    <a:pt x="178" y="725"/>
                  </a:lnTo>
                  <a:lnTo>
                    <a:pt x="199" y="716"/>
                  </a:lnTo>
                  <a:lnTo>
                    <a:pt x="215" y="717"/>
                  </a:lnTo>
                  <a:lnTo>
                    <a:pt x="228" y="717"/>
                  </a:lnTo>
                  <a:lnTo>
                    <a:pt x="234" y="717"/>
                  </a:lnTo>
                  <a:lnTo>
                    <a:pt x="240" y="717"/>
                  </a:lnTo>
                  <a:lnTo>
                    <a:pt x="244" y="714"/>
                  </a:lnTo>
                  <a:lnTo>
                    <a:pt x="244" y="712"/>
                  </a:lnTo>
                  <a:lnTo>
                    <a:pt x="244" y="702"/>
                  </a:lnTo>
                  <a:lnTo>
                    <a:pt x="244" y="692"/>
                  </a:lnTo>
                  <a:lnTo>
                    <a:pt x="244" y="689"/>
                  </a:lnTo>
                  <a:lnTo>
                    <a:pt x="245" y="685"/>
                  </a:lnTo>
                  <a:lnTo>
                    <a:pt x="247" y="683"/>
                  </a:lnTo>
                  <a:lnTo>
                    <a:pt x="249" y="683"/>
                  </a:lnTo>
                  <a:lnTo>
                    <a:pt x="261" y="677"/>
                  </a:lnTo>
                  <a:lnTo>
                    <a:pt x="272" y="671"/>
                  </a:lnTo>
                  <a:lnTo>
                    <a:pt x="288" y="681"/>
                  </a:lnTo>
                  <a:lnTo>
                    <a:pt x="299" y="692"/>
                  </a:lnTo>
                  <a:lnTo>
                    <a:pt x="311" y="689"/>
                  </a:lnTo>
                  <a:lnTo>
                    <a:pt x="324" y="681"/>
                  </a:lnTo>
                  <a:lnTo>
                    <a:pt x="336" y="671"/>
                  </a:lnTo>
                  <a:lnTo>
                    <a:pt x="345" y="666"/>
                  </a:lnTo>
                  <a:lnTo>
                    <a:pt x="351" y="660"/>
                  </a:lnTo>
                  <a:lnTo>
                    <a:pt x="357" y="656"/>
                  </a:lnTo>
                  <a:lnTo>
                    <a:pt x="362" y="648"/>
                  </a:lnTo>
                  <a:lnTo>
                    <a:pt x="364" y="641"/>
                  </a:lnTo>
                  <a:lnTo>
                    <a:pt x="364" y="631"/>
                  </a:lnTo>
                  <a:lnTo>
                    <a:pt x="366" y="623"/>
                  </a:lnTo>
                  <a:lnTo>
                    <a:pt x="370" y="618"/>
                  </a:lnTo>
                  <a:lnTo>
                    <a:pt x="376" y="616"/>
                  </a:lnTo>
                  <a:lnTo>
                    <a:pt x="382" y="614"/>
                  </a:lnTo>
                  <a:lnTo>
                    <a:pt x="387" y="610"/>
                  </a:lnTo>
                  <a:lnTo>
                    <a:pt x="391" y="604"/>
                  </a:lnTo>
                  <a:lnTo>
                    <a:pt x="391" y="597"/>
                  </a:lnTo>
                  <a:lnTo>
                    <a:pt x="382" y="583"/>
                  </a:lnTo>
                  <a:lnTo>
                    <a:pt x="372" y="570"/>
                  </a:lnTo>
                  <a:lnTo>
                    <a:pt x="374" y="564"/>
                  </a:lnTo>
                  <a:lnTo>
                    <a:pt x="376" y="560"/>
                  </a:lnTo>
                  <a:lnTo>
                    <a:pt x="378" y="556"/>
                  </a:lnTo>
                  <a:lnTo>
                    <a:pt x="378" y="554"/>
                  </a:lnTo>
                  <a:lnTo>
                    <a:pt x="378" y="552"/>
                  </a:lnTo>
                  <a:lnTo>
                    <a:pt x="376" y="549"/>
                  </a:lnTo>
                  <a:lnTo>
                    <a:pt x="376" y="547"/>
                  </a:lnTo>
                  <a:lnTo>
                    <a:pt x="374" y="543"/>
                  </a:lnTo>
                  <a:lnTo>
                    <a:pt x="374" y="539"/>
                  </a:lnTo>
                  <a:lnTo>
                    <a:pt x="376" y="533"/>
                  </a:lnTo>
                  <a:lnTo>
                    <a:pt x="382" y="531"/>
                  </a:lnTo>
                  <a:lnTo>
                    <a:pt x="387" y="533"/>
                  </a:lnTo>
                  <a:lnTo>
                    <a:pt x="395" y="535"/>
                  </a:lnTo>
                  <a:lnTo>
                    <a:pt x="405" y="537"/>
                  </a:lnTo>
                  <a:lnTo>
                    <a:pt x="416" y="529"/>
                  </a:lnTo>
                  <a:lnTo>
                    <a:pt x="432" y="522"/>
                  </a:lnTo>
                  <a:lnTo>
                    <a:pt x="443" y="522"/>
                  </a:lnTo>
                  <a:lnTo>
                    <a:pt x="458" y="522"/>
                  </a:lnTo>
                  <a:lnTo>
                    <a:pt x="464" y="522"/>
                  </a:lnTo>
                  <a:lnTo>
                    <a:pt x="470" y="520"/>
                  </a:lnTo>
                  <a:lnTo>
                    <a:pt x="474" y="516"/>
                  </a:lnTo>
                  <a:lnTo>
                    <a:pt x="474" y="512"/>
                  </a:lnTo>
                  <a:lnTo>
                    <a:pt x="474" y="487"/>
                  </a:lnTo>
                  <a:lnTo>
                    <a:pt x="476" y="468"/>
                  </a:lnTo>
                  <a:lnTo>
                    <a:pt x="481" y="453"/>
                  </a:lnTo>
                  <a:lnTo>
                    <a:pt x="487" y="435"/>
                  </a:lnTo>
                  <a:lnTo>
                    <a:pt x="489" y="428"/>
                  </a:lnTo>
                  <a:lnTo>
                    <a:pt x="491" y="424"/>
                  </a:lnTo>
                  <a:lnTo>
                    <a:pt x="497" y="422"/>
                  </a:lnTo>
                  <a:lnTo>
                    <a:pt x="503" y="422"/>
                  </a:lnTo>
                  <a:lnTo>
                    <a:pt x="512" y="424"/>
                  </a:lnTo>
                  <a:lnTo>
                    <a:pt x="522" y="426"/>
                  </a:lnTo>
                  <a:lnTo>
                    <a:pt x="528" y="428"/>
                  </a:lnTo>
                  <a:lnTo>
                    <a:pt x="533" y="428"/>
                  </a:lnTo>
                  <a:lnTo>
                    <a:pt x="537" y="428"/>
                  </a:lnTo>
                  <a:lnTo>
                    <a:pt x="543" y="426"/>
                  </a:lnTo>
                  <a:lnTo>
                    <a:pt x="558" y="414"/>
                  </a:lnTo>
                  <a:lnTo>
                    <a:pt x="568" y="405"/>
                  </a:lnTo>
                  <a:lnTo>
                    <a:pt x="574" y="401"/>
                  </a:lnTo>
                  <a:lnTo>
                    <a:pt x="579" y="399"/>
                  </a:lnTo>
                  <a:lnTo>
                    <a:pt x="587" y="397"/>
                  </a:lnTo>
                  <a:lnTo>
                    <a:pt x="597" y="397"/>
                  </a:lnTo>
                  <a:lnTo>
                    <a:pt x="612" y="389"/>
                  </a:lnTo>
                  <a:lnTo>
                    <a:pt x="625" y="382"/>
                  </a:lnTo>
                  <a:lnTo>
                    <a:pt x="643" y="374"/>
                  </a:lnTo>
                  <a:lnTo>
                    <a:pt x="664" y="366"/>
                  </a:lnTo>
                  <a:lnTo>
                    <a:pt x="685" y="370"/>
                  </a:lnTo>
                  <a:lnTo>
                    <a:pt x="700" y="372"/>
                  </a:lnTo>
                  <a:lnTo>
                    <a:pt x="706" y="372"/>
                  </a:lnTo>
                  <a:lnTo>
                    <a:pt x="710" y="368"/>
                  </a:lnTo>
                  <a:lnTo>
                    <a:pt x="712" y="362"/>
                  </a:lnTo>
                  <a:lnTo>
                    <a:pt x="712" y="355"/>
                  </a:lnTo>
                  <a:lnTo>
                    <a:pt x="719" y="341"/>
                  </a:lnTo>
                  <a:lnTo>
                    <a:pt x="729" y="326"/>
                  </a:lnTo>
                  <a:lnTo>
                    <a:pt x="733" y="316"/>
                  </a:lnTo>
                  <a:lnTo>
                    <a:pt x="739" y="301"/>
                  </a:lnTo>
                  <a:lnTo>
                    <a:pt x="742" y="290"/>
                  </a:lnTo>
                  <a:lnTo>
                    <a:pt x="748" y="280"/>
                  </a:lnTo>
                  <a:lnTo>
                    <a:pt x="744" y="267"/>
                  </a:lnTo>
                  <a:lnTo>
                    <a:pt x="741" y="257"/>
                  </a:lnTo>
                  <a:lnTo>
                    <a:pt x="746" y="251"/>
                  </a:lnTo>
                  <a:lnTo>
                    <a:pt x="752" y="242"/>
                  </a:lnTo>
                  <a:lnTo>
                    <a:pt x="744" y="230"/>
                  </a:lnTo>
                  <a:lnTo>
                    <a:pt x="737" y="221"/>
                  </a:lnTo>
                  <a:lnTo>
                    <a:pt x="737" y="203"/>
                  </a:lnTo>
                  <a:lnTo>
                    <a:pt x="735" y="182"/>
                  </a:lnTo>
                  <a:lnTo>
                    <a:pt x="746" y="180"/>
                  </a:lnTo>
                  <a:lnTo>
                    <a:pt x="760" y="173"/>
                  </a:lnTo>
                  <a:lnTo>
                    <a:pt x="762" y="171"/>
                  </a:lnTo>
                  <a:lnTo>
                    <a:pt x="766" y="171"/>
                  </a:lnTo>
                  <a:lnTo>
                    <a:pt x="769" y="171"/>
                  </a:lnTo>
                  <a:lnTo>
                    <a:pt x="771" y="171"/>
                  </a:lnTo>
                  <a:lnTo>
                    <a:pt x="777" y="174"/>
                  </a:lnTo>
                  <a:lnTo>
                    <a:pt x="779" y="180"/>
                  </a:lnTo>
                  <a:lnTo>
                    <a:pt x="781" y="188"/>
                  </a:lnTo>
                  <a:lnTo>
                    <a:pt x="783" y="192"/>
                  </a:lnTo>
                  <a:lnTo>
                    <a:pt x="789" y="196"/>
                  </a:lnTo>
                  <a:lnTo>
                    <a:pt x="796" y="197"/>
                  </a:lnTo>
                  <a:lnTo>
                    <a:pt x="804" y="199"/>
                  </a:lnTo>
                  <a:lnTo>
                    <a:pt x="810" y="201"/>
                  </a:lnTo>
                  <a:lnTo>
                    <a:pt x="812" y="203"/>
                  </a:lnTo>
                  <a:lnTo>
                    <a:pt x="813" y="203"/>
                  </a:lnTo>
                  <a:lnTo>
                    <a:pt x="815" y="203"/>
                  </a:lnTo>
                  <a:lnTo>
                    <a:pt x="817" y="199"/>
                  </a:lnTo>
                  <a:lnTo>
                    <a:pt x="823" y="188"/>
                  </a:lnTo>
                  <a:lnTo>
                    <a:pt x="829" y="182"/>
                  </a:lnTo>
                  <a:lnTo>
                    <a:pt x="837" y="182"/>
                  </a:lnTo>
                  <a:lnTo>
                    <a:pt x="844" y="182"/>
                  </a:lnTo>
                  <a:lnTo>
                    <a:pt x="848" y="182"/>
                  </a:lnTo>
                  <a:lnTo>
                    <a:pt x="850" y="180"/>
                  </a:lnTo>
                  <a:lnTo>
                    <a:pt x="852" y="176"/>
                  </a:lnTo>
                  <a:lnTo>
                    <a:pt x="854" y="173"/>
                  </a:lnTo>
                  <a:lnTo>
                    <a:pt x="854" y="167"/>
                  </a:lnTo>
                  <a:lnTo>
                    <a:pt x="854" y="163"/>
                  </a:lnTo>
                  <a:lnTo>
                    <a:pt x="856" y="161"/>
                  </a:lnTo>
                  <a:lnTo>
                    <a:pt x="858" y="161"/>
                  </a:lnTo>
                  <a:lnTo>
                    <a:pt x="865" y="159"/>
                  </a:lnTo>
                  <a:lnTo>
                    <a:pt x="873" y="157"/>
                  </a:lnTo>
                  <a:lnTo>
                    <a:pt x="888" y="150"/>
                  </a:lnTo>
                  <a:lnTo>
                    <a:pt x="904" y="146"/>
                  </a:lnTo>
                  <a:lnTo>
                    <a:pt x="909" y="144"/>
                  </a:lnTo>
                  <a:lnTo>
                    <a:pt x="913" y="142"/>
                  </a:lnTo>
                  <a:lnTo>
                    <a:pt x="919" y="140"/>
                  </a:lnTo>
                  <a:lnTo>
                    <a:pt x="927" y="144"/>
                  </a:lnTo>
                  <a:lnTo>
                    <a:pt x="934" y="150"/>
                  </a:lnTo>
                  <a:lnTo>
                    <a:pt x="942" y="159"/>
                  </a:lnTo>
                  <a:lnTo>
                    <a:pt x="946" y="163"/>
                  </a:lnTo>
                  <a:lnTo>
                    <a:pt x="952" y="167"/>
                  </a:lnTo>
                  <a:lnTo>
                    <a:pt x="956" y="169"/>
                  </a:lnTo>
                  <a:lnTo>
                    <a:pt x="961" y="169"/>
                  </a:lnTo>
                  <a:lnTo>
                    <a:pt x="979" y="167"/>
                  </a:lnTo>
                  <a:lnTo>
                    <a:pt x="996" y="165"/>
                  </a:lnTo>
                  <a:lnTo>
                    <a:pt x="1003" y="167"/>
                  </a:lnTo>
                  <a:lnTo>
                    <a:pt x="1009" y="171"/>
                  </a:lnTo>
                  <a:lnTo>
                    <a:pt x="1011" y="176"/>
                  </a:lnTo>
                  <a:lnTo>
                    <a:pt x="1017" y="184"/>
                  </a:lnTo>
                  <a:lnTo>
                    <a:pt x="1025" y="192"/>
                  </a:lnTo>
                  <a:lnTo>
                    <a:pt x="1036" y="196"/>
                  </a:lnTo>
                  <a:lnTo>
                    <a:pt x="1048" y="197"/>
                  </a:lnTo>
                  <a:lnTo>
                    <a:pt x="1055" y="199"/>
                  </a:lnTo>
                  <a:lnTo>
                    <a:pt x="1074" y="196"/>
                  </a:lnTo>
                  <a:lnTo>
                    <a:pt x="1094" y="192"/>
                  </a:lnTo>
                  <a:lnTo>
                    <a:pt x="1101" y="194"/>
                  </a:lnTo>
                  <a:lnTo>
                    <a:pt x="1105" y="199"/>
                  </a:lnTo>
                  <a:lnTo>
                    <a:pt x="1109" y="201"/>
                  </a:lnTo>
                  <a:lnTo>
                    <a:pt x="1111" y="201"/>
                  </a:lnTo>
                  <a:lnTo>
                    <a:pt x="1115" y="201"/>
                  </a:lnTo>
                  <a:lnTo>
                    <a:pt x="1121" y="199"/>
                  </a:lnTo>
                  <a:lnTo>
                    <a:pt x="1134" y="186"/>
                  </a:lnTo>
                  <a:lnTo>
                    <a:pt x="1145" y="178"/>
                  </a:lnTo>
                  <a:lnTo>
                    <a:pt x="1151" y="169"/>
                  </a:lnTo>
                  <a:lnTo>
                    <a:pt x="1163" y="159"/>
                  </a:lnTo>
                  <a:lnTo>
                    <a:pt x="1174" y="159"/>
                  </a:lnTo>
                  <a:lnTo>
                    <a:pt x="1180" y="159"/>
                  </a:lnTo>
                  <a:lnTo>
                    <a:pt x="1186" y="159"/>
                  </a:lnTo>
                  <a:lnTo>
                    <a:pt x="1190" y="155"/>
                  </a:lnTo>
                  <a:lnTo>
                    <a:pt x="1195" y="151"/>
                  </a:lnTo>
                  <a:lnTo>
                    <a:pt x="1203" y="148"/>
                  </a:lnTo>
                  <a:lnTo>
                    <a:pt x="1209" y="144"/>
                  </a:lnTo>
                  <a:lnTo>
                    <a:pt x="1217" y="144"/>
                  </a:lnTo>
                  <a:lnTo>
                    <a:pt x="1224" y="142"/>
                  </a:lnTo>
                  <a:lnTo>
                    <a:pt x="1232" y="140"/>
                  </a:lnTo>
                  <a:lnTo>
                    <a:pt x="1240" y="136"/>
                  </a:lnTo>
                  <a:lnTo>
                    <a:pt x="1247" y="128"/>
                  </a:lnTo>
                  <a:lnTo>
                    <a:pt x="1253" y="121"/>
                  </a:lnTo>
                  <a:lnTo>
                    <a:pt x="1257" y="115"/>
                  </a:lnTo>
                  <a:lnTo>
                    <a:pt x="1259" y="109"/>
                  </a:lnTo>
                  <a:lnTo>
                    <a:pt x="1259" y="102"/>
                  </a:lnTo>
                  <a:lnTo>
                    <a:pt x="1263" y="90"/>
                  </a:lnTo>
                  <a:lnTo>
                    <a:pt x="1264" y="86"/>
                  </a:lnTo>
                  <a:lnTo>
                    <a:pt x="1270" y="88"/>
                  </a:lnTo>
                  <a:lnTo>
                    <a:pt x="1278" y="90"/>
                  </a:lnTo>
                  <a:lnTo>
                    <a:pt x="1284" y="94"/>
                  </a:lnTo>
                  <a:lnTo>
                    <a:pt x="1286" y="98"/>
                  </a:lnTo>
                  <a:lnTo>
                    <a:pt x="1305" y="119"/>
                  </a:lnTo>
                  <a:lnTo>
                    <a:pt x="1322" y="138"/>
                  </a:lnTo>
                  <a:lnTo>
                    <a:pt x="1326" y="148"/>
                  </a:lnTo>
                  <a:lnTo>
                    <a:pt x="1335" y="159"/>
                  </a:lnTo>
                  <a:lnTo>
                    <a:pt x="1347" y="169"/>
                  </a:lnTo>
                  <a:lnTo>
                    <a:pt x="1357" y="178"/>
                  </a:lnTo>
                  <a:lnTo>
                    <a:pt x="1366" y="184"/>
                  </a:lnTo>
                  <a:lnTo>
                    <a:pt x="1376" y="186"/>
                  </a:lnTo>
                  <a:lnTo>
                    <a:pt x="1387" y="188"/>
                  </a:lnTo>
                  <a:lnTo>
                    <a:pt x="1397" y="188"/>
                  </a:lnTo>
                  <a:lnTo>
                    <a:pt x="1410" y="192"/>
                  </a:lnTo>
                  <a:lnTo>
                    <a:pt x="1430" y="197"/>
                  </a:lnTo>
                  <a:lnTo>
                    <a:pt x="1441" y="197"/>
                  </a:lnTo>
                  <a:lnTo>
                    <a:pt x="1449" y="201"/>
                  </a:lnTo>
                  <a:lnTo>
                    <a:pt x="1453" y="201"/>
                  </a:lnTo>
                  <a:lnTo>
                    <a:pt x="1454" y="201"/>
                  </a:lnTo>
                  <a:lnTo>
                    <a:pt x="1454" y="201"/>
                  </a:lnTo>
                  <a:lnTo>
                    <a:pt x="1454" y="199"/>
                  </a:lnTo>
                  <a:lnTo>
                    <a:pt x="1456" y="192"/>
                  </a:lnTo>
                  <a:lnTo>
                    <a:pt x="1456" y="186"/>
                  </a:lnTo>
                  <a:lnTo>
                    <a:pt x="1460" y="178"/>
                  </a:lnTo>
                  <a:lnTo>
                    <a:pt x="1464" y="174"/>
                  </a:lnTo>
                  <a:lnTo>
                    <a:pt x="1470" y="169"/>
                  </a:lnTo>
                  <a:lnTo>
                    <a:pt x="1472" y="159"/>
                  </a:lnTo>
                  <a:lnTo>
                    <a:pt x="1474" y="151"/>
                  </a:lnTo>
                  <a:lnTo>
                    <a:pt x="1474" y="142"/>
                  </a:lnTo>
                  <a:lnTo>
                    <a:pt x="1489" y="123"/>
                  </a:lnTo>
                  <a:lnTo>
                    <a:pt x="1502" y="105"/>
                  </a:lnTo>
                  <a:lnTo>
                    <a:pt x="1497" y="96"/>
                  </a:lnTo>
                  <a:lnTo>
                    <a:pt x="1493" y="88"/>
                  </a:lnTo>
                  <a:lnTo>
                    <a:pt x="1495" y="82"/>
                  </a:lnTo>
                  <a:lnTo>
                    <a:pt x="1499" y="79"/>
                  </a:lnTo>
                  <a:lnTo>
                    <a:pt x="1504" y="77"/>
                  </a:lnTo>
                  <a:lnTo>
                    <a:pt x="1510" y="77"/>
                  </a:lnTo>
                  <a:lnTo>
                    <a:pt x="1518" y="73"/>
                  </a:lnTo>
                  <a:lnTo>
                    <a:pt x="1524" y="67"/>
                  </a:lnTo>
                  <a:lnTo>
                    <a:pt x="1529" y="61"/>
                  </a:lnTo>
                  <a:lnTo>
                    <a:pt x="1535" y="54"/>
                  </a:lnTo>
                  <a:lnTo>
                    <a:pt x="1541" y="48"/>
                  </a:lnTo>
                  <a:lnTo>
                    <a:pt x="1547" y="46"/>
                  </a:lnTo>
                  <a:lnTo>
                    <a:pt x="1552" y="44"/>
                  </a:lnTo>
                  <a:lnTo>
                    <a:pt x="1560" y="44"/>
                  </a:lnTo>
                  <a:lnTo>
                    <a:pt x="1575" y="40"/>
                  </a:lnTo>
                  <a:lnTo>
                    <a:pt x="1589" y="34"/>
                  </a:lnTo>
                  <a:lnTo>
                    <a:pt x="1598" y="38"/>
                  </a:lnTo>
                  <a:lnTo>
                    <a:pt x="1616" y="40"/>
                  </a:lnTo>
                  <a:lnTo>
                    <a:pt x="1631" y="36"/>
                  </a:lnTo>
                  <a:lnTo>
                    <a:pt x="1652" y="31"/>
                  </a:lnTo>
                  <a:lnTo>
                    <a:pt x="1673" y="21"/>
                  </a:lnTo>
                  <a:lnTo>
                    <a:pt x="1691" y="13"/>
                  </a:lnTo>
                  <a:lnTo>
                    <a:pt x="1704" y="6"/>
                  </a:lnTo>
                  <a:lnTo>
                    <a:pt x="1715" y="0"/>
                  </a:lnTo>
                  <a:lnTo>
                    <a:pt x="1719" y="8"/>
                  </a:lnTo>
                  <a:lnTo>
                    <a:pt x="1725" y="17"/>
                  </a:lnTo>
                  <a:lnTo>
                    <a:pt x="1731" y="21"/>
                  </a:lnTo>
                  <a:lnTo>
                    <a:pt x="1735" y="25"/>
                  </a:lnTo>
                  <a:lnTo>
                    <a:pt x="1739" y="29"/>
                  </a:lnTo>
                  <a:lnTo>
                    <a:pt x="1740" y="34"/>
                  </a:lnTo>
                  <a:lnTo>
                    <a:pt x="1739" y="40"/>
                  </a:lnTo>
                  <a:lnTo>
                    <a:pt x="1735" y="46"/>
                  </a:lnTo>
                  <a:lnTo>
                    <a:pt x="1729" y="52"/>
                  </a:lnTo>
                  <a:lnTo>
                    <a:pt x="1723" y="52"/>
                  </a:lnTo>
                  <a:lnTo>
                    <a:pt x="1717" y="54"/>
                  </a:lnTo>
                  <a:lnTo>
                    <a:pt x="1712" y="55"/>
                  </a:lnTo>
                  <a:lnTo>
                    <a:pt x="1708" y="59"/>
                  </a:lnTo>
                  <a:lnTo>
                    <a:pt x="1702" y="65"/>
                  </a:lnTo>
                  <a:lnTo>
                    <a:pt x="1700" y="73"/>
                  </a:lnTo>
                  <a:lnTo>
                    <a:pt x="1696" y="79"/>
                  </a:lnTo>
                  <a:lnTo>
                    <a:pt x="1694" y="82"/>
                  </a:lnTo>
                  <a:lnTo>
                    <a:pt x="1692" y="84"/>
                  </a:lnTo>
                  <a:lnTo>
                    <a:pt x="1689" y="86"/>
                  </a:lnTo>
                  <a:lnTo>
                    <a:pt x="1685" y="86"/>
                  </a:lnTo>
                  <a:lnTo>
                    <a:pt x="1673" y="94"/>
                  </a:lnTo>
                  <a:lnTo>
                    <a:pt x="1666" y="102"/>
                  </a:lnTo>
                  <a:lnTo>
                    <a:pt x="1656" y="100"/>
                  </a:lnTo>
                  <a:lnTo>
                    <a:pt x="1648" y="96"/>
                  </a:lnTo>
                  <a:lnTo>
                    <a:pt x="1643" y="98"/>
                  </a:lnTo>
                  <a:lnTo>
                    <a:pt x="1639" y="103"/>
                  </a:lnTo>
                  <a:lnTo>
                    <a:pt x="1637" y="111"/>
                  </a:lnTo>
                  <a:lnTo>
                    <a:pt x="1635" y="119"/>
                  </a:lnTo>
                  <a:lnTo>
                    <a:pt x="1643" y="128"/>
                  </a:lnTo>
                  <a:lnTo>
                    <a:pt x="1650" y="144"/>
                  </a:lnTo>
                  <a:lnTo>
                    <a:pt x="1652" y="153"/>
                  </a:lnTo>
                  <a:lnTo>
                    <a:pt x="1654" y="163"/>
                  </a:lnTo>
                  <a:lnTo>
                    <a:pt x="1658" y="169"/>
                  </a:lnTo>
                  <a:lnTo>
                    <a:pt x="1664" y="176"/>
                  </a:lnTo>
                  <a:lnTo>
                    <a:pt x="1673" y="182"/>
                  </a:lnTo>
                  <a:lnTo>
                    <a:pt x="1683" y="186"/>
                  </a:lnTo>
                  <a:lnTo>
                    <a:pt x="1687" y="186"/>
                  </a:lnTo>
                  <a:lnTo>
                    <a:pt x="1691" y="186"/>
                  </a:lnTo>
                  <a:lnTo>
                    <a:pt x="1694" y="184"/>
                  </a:lnTo>
                  <a:lnTo>
                    <a:pt x="1694" y="182"/>
                  </a:lnTo>
                  <a:lnTo>
                    <a:pt x="1694" y="174"/>
                  </a:lnTo>
                  <a:lnTo>
                    <a:pt x="1694" y="167"/>
                  </a:lnTo>
                  <a:lnTo>
                    <a:pt x="1696" y="165"/>
                  </a:lnTo>
                  <a:lnTo>
                    <a:pt x="1696" y="161"/>
                  </a:lnTo>
                  <a:lnTo>
                    <a:pt x="1700" y="161"/>
                  </a:lnTo>
                  <a:lnTo>
                    <a:pt x="1702" y="159"/>
                  </a:lnTo>
                  <a:lnTo>
                    <a:pt x="1710" y="161"/>
                  </a:lnTo>
                  <a:lnTo>
                    <a:pt x="1717" y="165"/>
                  </a:lnTo>
                  <a:lnTo>
                    <a:pt x="1721" y="171"/>
                  </a:lnTo>
                  <a:lnTo>
                    <a:pt x="1723" y="178"/>
                  </a:lnTo>
                  <a:lnTo>
                    <a:pt x="1725" y="186"/>
                  </a:lnTo>
                  <a:lnTo>
                    <a:pt x="1729" y="192"/>
                  </a:lnTo>
                  <a:lnTo>
                    <a:pt x="1737" y="194"/>
                  </a:lnTo>
                  <a:lnTo>
                    <a:pt x="1744" y="196"/>
                  </a:lnTo>
                  <a:lnTo>
                    <a:pt x="1752" y="196"/>
                  </a:lnTo>
                  <a:lnTo>
                    <a:pt x="1760" y="197"/>
                  </a:lnTo>
                  <a:lnTo>
                    <a:pt x="1765" y="199"/>
                  </a:lnTo>
                  <a:lnTo>
                    <a:pt x="1773" y="203"/>
                  </a:lnTo>
                  <a:lnTo>
                    <a:pt x="1779" y="209"/>
                  </a:lnTo>
                  <a:lnTo>
                    <a:pt x="1786" y="211"/>
                  </a:lnTo>
                  <a:lnTo>
                    <a:pt x="1792" y="213"/>
                  </a:lnTo>
                  <a:lnTo>
                    <a:pt x="1798" y="213"/>
                  </a:lnTo>
                  <a:lnTo>
                    <a:pt x="1813" y="207"/>
                  </a:lnTo>
                  <a:lnTo>
                    <a:pt x="1829" y="205"/>
                  </a:lnTo>
                  <a:lnTo>
                    <a:pt x="1844" y="213"/>
                  </a:lnTo>
                  <a:lnTo>
                    <a:pt x="1863" y="222"/>
                  </a:lnTo>
                  <a:lnTo>
                    <a:pt x="1886" y="228"/>
                  </a:lnTo>
                  <a:lnTo>
                    <a:pt x="1904" y="236"/>
                  </a:lnTo>
                  <a:lnTo>
                    <a:pt x="1911" y="238"/>
                  </a:lnTo>
                  <a:lnTo>
                    <a:pt x="1917" y="240"/>
                  </a:lnTo>
                  <a:lnTo>
                    <a:pt x="1925" y="244"/>
                  </a:lnTo>
                  <a:lnTo>
                    <a:pt x="1930" y="249"/>
                  </a:lnTo>
                  <a:lnTo>
                    <a:pt x="1938" y="251"/>
                  </a:lnTo>
                  <a:lnTo>
                    <a:pt x="1944" y="251"/>
                  </a:lnTo>
                  <a:lnTo>
                    <a:pt x="1948" y="253"/>
                  </a:lnTo>
                  <a:lnTo>
                    <a:pt x="1952" y="253"/>
                  </a:lnTo>
                  <a:lnTo>
                    <a:pt x="1953" y="257"/>
                  </a:lnTo>
                  <a:lnTo>
                    <a:pt x="1957" y="261"/>
                  </a:lnTo>
                  <a:lnTo>
                    <a:pt x="1963" y="270"/>
                  </a:lnTo>
                  <a:lnTo>
                    <a:pt x="1971" y="276"/>
                  </a:lnTo>
                  <a:lnTo>
                    <a:pt x="1976" y="278"/>
                  </a:lnTo>
                  <a:lnTo>
                    <a:pt x="1982" y="280"/>
                  </a:lnTo>
                  <a:lnTo>
                    <a:pt x="1986" y="280"/>
                  </a:lnTo>
                  <a:lnTo>
                    <a:pt x="1990" y="284"/>
                  </a:lnTo>
                  <a:lnTo>
                    <a:pt x="1994" y="290"/>
                  </a:lnTo>
                  <a:lnTo>
                    <a:pt x="2000" y="297"/>
                  </a:lnTo>
                  <a:lnTo>
                    <a:pt x="2003" y="303"/>
                  </a:lnTo>
                  <a:lnTo>
                    <a:pt x="2007" y="309"/>
                  </a:lnTo>
                  <a:lnTo>
                    <a:pt x="2007" y="315"/>
                  </a:lnTo>
                  <a:lnTo>
                    <a:pt x="2009" y="324"/>
                  </a:lnTo>
                  <a:lnTo>
                    <a:pt x="2009" y="324"/>
                  </a:lnTo>
                  <a:lnTo>
                    <a:pt x="2009" y="324"/>
                  </a:lnTo>
                  <a:lnTo>
                    <a:pt x="2009" y="326"/>
                  </a:lnTo>
                  <a:lnTo>
                    <a:pt x="2009" y="326"/>
                  </a:lnTo>
                  <a:lnTo>
                    <a:pt x="2009" y="326"/>
                  </a:lnTo>
                  <a:lnTo>
                    <a:pt x="2009" y="326"/>
                  </a:lnTo>
                  <a:lnTo>
                    <a:pt x="2009" y="326"/>
                  </a:lnTo>
                  <a:lnTo>
                    <a:pt x="2009" y="326"/>
                  </a:lnTo>
                  <a:lnTo>
                    <a:pt x="2009" y="328"/>
                  </a:lnTo>
                  <a:lnTo>
                    <a:pt x="2009" y="328"/>
                  </a:lnTo>
                  <a:lnTo>
                    <a:pt x="2009" y="328"/>
                  </a:lnTo>
                  <a:lnTo>
                    <a:pt x="2009" y="328"/>
                  </a:lnTo>
                  <a:lnTo>
                    <a:pt x="2011" y="328"/>
                  </a:lnTo>
                  <a:lnTo>
                    <a:pt x="2011" y="328"/>
                  </a:lnTo>
                  <a:lnTo>
                    <a:pt x="2011" y="330"/>
                  </a:lnTo>
                  <a:lnTo>
                    <a:pt x="2011" y="330"/>
                  </a:lnTo>
                  <a:lnTo>
                    <a:pt x="2011" y="330"/>
                  </a:lnTo>
                  <a:lnTo>
                    <a:pt x="2011" y="330"/>
                  </a:lnTo>
                  <a:lnTo>
                    <a:pt x="2011" y="330"/>
                  </a:lnTo>
                  <a:lnTo>
                    <a:pt x="2011" y="330"/>
                  </a:lnTo>
                  <a:lnTo>
                    <a:pt x="2011" y="332"/>
                  </a:lnTo>
                  <a:lnTo>
                    <a:pt x="2011" y="332"/>
                  </a:lnTo>
                  <a:lnTo>
                    <a:pt x="2011" y="332"/>
                  </a:lnTo>
                  <a:lnTo>
                    <a:pt x="2011" y="332"/>
                  </a:lnTo>
                  <a:lnTo>
                    <a:pt x="2011" y="332"/>
                  </a:lnTo>
                  <a:lnTo>
                    <a:pt x="2011" y="332"/>
                  </a:lnTo>
                  <a:lnTo>
                    <a:pt x="2011" y="334"/>
                  </a:lnTo>
                  <a:lnTo>
                    <a:pt x="2011" y="334"/>
                  </a:lnTo>
                  <a:lnTo>
                    <a:pt x="2013" y="334"/>
                  </a:lnTo>
                  <a:lnTo>
                    <a:pt x="2013" y="336"/>
                  </a:lnTo>
                  <a:lnTo>
                    <a:pt x="2013" y="336"/>
                  </a:lnTo>
                  <a:lnTo>
                    <a:pt x="2013" y="336"/>
                  </a:lnTo>
                  <a:lnTo>
                    <a:pt x="2013" y="338"/>
                  </a:lnTo>
                  <a:lnTo>
                    <a:pt x="2013" y="338"/>
                  </a:lnTo>
                  <a:lnTo>
                    <a:pt x="2013" y="338"/>
                  </a:lnTo>
                  <a:lnTo>
                    <a:pt x="2015" y="339"/>
                  </a:lnTo>
                  <a:lnTo>
                    <a:pt x="2015" y="339"/>
                  </a:lnTo>
                  <a:lnTo>
                    <a:pt x="2015" y="339"/>
                  </a:lnTo>
                  <a:lnTo>
                    <a:pt x="2015" y="341"/>
                  </a:lnTo>
                  <a:lnTo>
                    <a:pt x="2015" y="341"/>
                  </a:lnTo>
                  <a:lnTo>
                    <a:pt x="2015" y="341"/>
                  </a:lnTo>
                  <a:lnTo>
                    <a:pt x="2017" y="343"/>
                  </a:lnTo>
                  <a:lnTo>
                    <a:pt x="2017" y="343"/>
                  </a:lnTo>
                  <a:lnTo>
                    <a:pt x="2017" y="343"/>
                  </a:lnTo>
                  <a:lnTo>
                    <a:pt x="2017" y="343"/>
                  </a:lnTo>
                  <a:lnTo>
                    <a:pt x="2017" y="345"/>
                  </a:lnTo>
                  <a:lnTo>
                    <a:pt x="2017" y="345"/>
                  </a:lnTo>
                  <a:lnTo>
                    <a:pt x="2017" y="345"/>
                  </a:lnTo>
                  <a:lnTo>
                    <a:pt x="2017" y="345"/>
                  </a:lnTo>
                  <a:lnTo>
                    <a:pt x="2019" y="345"/>
                  </a:lnTo>
                  <a:lnTo>
                    <a:pt x="2019" y="347"/>
                  </a:lnTo>
                  <a:lnTo>
                    <a:pt x="2019" y="347"/>
                  </a:lnTo>
                  <a:lnTo>
                    <a:pt x="2019" y="347"/>
                  </a:lnTo>
                  <a:lnTo>
                    <a:pt x="2019" y="347"/>
                  </a:lnTo>
                  <a:lnTo>
                    <a:pt x="2019" y="347"/>
                  </a:lnTo>
                  <a:lnTo>
                    <a:pt x="2019" y="349"/>
                  </a:lnTo>
                  <a:lnTo>
                    <a:pt x="2019" y="349"/>
                  </a:lnTo>
                  <a:lnTo>
                    <a:pt x="2021" y="349"/>
                  </a:lnTo>
                  <a:lnTo>
                    <a:pt x="2021" y="349"/>
                  </a:lnTo>
                  <a:lnTo>
                    <a:pt x="2021" y="349"/>
                  </a:lnTo>
                  <a:lnTo>
                    <a:pt x="2021" y="351"/>
                  </a:lnTo>
                  <a:lnTo>
                    <a:pt x="2021" y="351"/>
                  </a:lnTo>
                  <a:lnTo>
                    <a:pt x="2021" y="351"/>
                  </a:lnTo>
                  <a:lnTo>
                    <a:pt x="2021" y="351"/>
                  </a:lnTo>
                  <a:lnTo>
                    <a:pt x="2023" y="353"/>
                  </a:lnTo>
                  <a:lnTo>
                    <a:pt x="2023" y="355"/>
                  </a:lnTo>
                  <a:lnTo>
                    <a:pt x="2024" y="355"/>
                  </a:lnTo>
                  <a:lnTo>
                    <a:pt x="2024" y="355"/>
                  </a:lnTo>
                  <a:close/>
                  <a:moveTo>
                    <a:pt x="247" y="1241"/>
                  </a:move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5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lnTo>
                    <a:pt x="247" y="1241"/>
                  </a:lnTo>
                  <a:close/>
                  <a:moveTo>
                    <a:pt x="376" y="549"/>
                  </a:move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2" y="549"/>
                  </a:lnTo>
                  <a:lnTo>
                    <a:pt x="368" y="549"/>
                  </a:lnTo>
                  <a:lnTo>
                    <a:pt x="368" y="549"/>
                  </a:lnTo>
                  <a:lnTo>
                    <a:pt x="368" y="549"/>
                  </a:lnTo>
                  <a:lnTo>
                    <a:pt x="368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2" y="549"/>
                  </a:lnTo>
                  <a:lnTo>
                    <a:pt x="362" y="549"/>
                  </a:lnTo>
                  <a:lnTo>
                    <a:pt x="362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4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8" y="549"/>
                  </a:lnTo>
                  <a:lnTo>
                    <a:pt x="368" y="549"/>
                  </a:lnTo>
                  <a:lnTo>
                    <a:pt x="368" y="549"/>
                  </a:lnTo>
                  <a:lnTo>
                    <a:pt x="368" y="549"/>
                  </a:lnTo>
                  <a:lnTo>
                    <a:pt x="372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lnTo>
                    <a:pt x="376" y="549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2022079" y="2211982"/>
              <a:ext cx="2796461" cy="2849579"/>
            </a:xfrm>
            <a:custGeom>
              <a:avLst/>
              <a:gdLst>
                <a:gd name="T0" fmla="*/ 1610 w 2527"/>
                <a:gd name="T1" fmla="*/ 479 h 2575"/>
                <a:gd name="T2" fmla="*/ 1468 w 2527"/>
                <a:gd name="T3" fmla="*/ 589 h 2575"/>
                <a:gd name="T4" fmla="*/ 1379 w 2527"/>
                <a:gd name="T5" fmla="*/ 643 h 2575"/>
                <a:gd name="T6" fmla="*/ 1138 w 2527"/>
                <a:gd name="T7" fmla="*/ 631 h 2575"/>
                <a:gd name="T8" fmla="*/ 1176 w 2527"/>
                <a:gd name="T9" fmla="*/ 334 h 2575"/>
                <a:gd name="T10" fmla="*/ 1088 w 2527"/>
                <a:gd name="T11" fmla="*/ 149 h 2575"/>
                <a:gd name="T12" fmla="*/ 940 w 2527"/>
                <a:gd name="T13" fmla="*/ 0 h 2575"/>
                <a:gd name="T14" fmla="*/ 967 w 2527"/>
                <a:gd name="T15" fmla="*/ 1157 h 2575"/>
                <a:gd name="T16" fmla="*/ 854 w 2527"/>
                <a:gd name="T17" fmla="*/ 1214 h 2575"/>
                <a:gd name="T18" fmla="*/ 794 w 2527"/>
                <a:gd name="T19" fmla="*/ 1308 h 2575"/>
                <a:gd name="T20" fmla="*/ 618 w 2527"/>
                <a:gd name="T21" fmla="*/ 1301 h 2575"/>
                <a:gd name="T22" fmla="*/ 335 w 2527"/>
                <a:gd name="T23" fmla="*/ 1293 h 2575"/>
                <a:gd name="T24" fmla="*/ 236 w 2527"/>
                <a:gd name="T25" fmla="*/ 1124 h 2575"/>
                <a:gd name="T26" fmla="*/ 107 w 2527"/>
                <a:gd name="T27" fmla="*/ 1097 h 2575"/>
                <a:gd name="T28" fmla="*/ 61 w 2527"/>
                <a:gd name="T29" fmla="*/ 1210 h 2575"/>
                <a:gd name="T30" fmla="*/ 51 w 2527"/>
                <a:gd name="T31" fmla="*/ 1343 h 2575"/>
                <a:gd name="T32" fmla="*/ 190 w 2527"/>
                <a:gd name="T33" fmla="*/ 1606 h 2575"/>
                <a:gd name="T34" fmla="*/ 370 w 2527"/>
                <a:gd name="T35" fmla="*/ 1976 h 2575"/>
                <a:gd name="T36" fmla="*/ 443 w 2527"/>
                <a:gd name="T37" fmla="*/ 1980 h 2575"/>
                <a:gd name="T38" fmla="*/ 493 w 2527"/>
                <a:gd name="T39" fmla="*/ 1922 h 2575"/>
                <a:gd name="T40" fmla="*/ 593 w 2527"/>
                <a:gd name="T41" fmla="*/ 1844 h 2575"/>
                <a:gd name="T42" fmla="*/ 677 w 2527"/>
                <a:gd name="T43" fmla="*/ 1851 h 2575"/>
                <a:gd name="T44" fmla="*/ 733 w 2527"/>
                <a:gd name="T45" fmla="*/ 1959 h 2575"/>
                <a:gd name="T46" fmla="*/ 777 w 2527"/>
                <a:gd name="T47" fmla="*/ 2202 h 2575"/>
                <a:gd name="T48" fmla="*/ 869 w 2527"/>
                <a:gd name="T49" fmla="*/ 2300 h 2575"/>
                <a:gd name="T50" fmla="*/ 900 w 2527"/>
                <a:gd name="T51" fmla="*/ 2484 h 2575"/>
                <a:gd name="T52" fmla="*/ 950 w 2527"/>
                <a:gd name="T53" fmla="*/ 2427 h 2575"/>
                <a:gd name="T54" fmla="*/ 1088 w 2527"/>
                <a:gd name="T55" fmla="*/ 2339 h 2575"/>
                <a:gd name="T56" fmla="*/ 1132 w 2527"/>
                <a:gd name="T57" fmla="*/ 2552 h 2575"/>
                <a:gd name="T58" fmla="*/ 1239 w 2527"/>
                <a:gd name="T59" fmla="*/ 2565 h 2575"/>
                <a:gd name="T60" fmla="*/ 1330 w 2527"/>
                <a:gd name="T61" fmla="*/ 2477 h 2575"/>
                <a:gd name="T62" fmla="*/ 1427 w 2527"/>
                <a:gd name="T63" fmla="*/ 2379 h 2575"/>
                <a:gd name="T64" fmla="*/ 1554 w 2527"/>
                <a:gd name="T65" fmla="*/ 2342 h 2575"/>
                <a:gd name="T66" fmla="*/ 1600 w 2527"/>
                <a:gd name="T67" fmla="*/ 2295 h 2575"/>
                <a:gd name="T68" fmla="*/ 1617 w 2527"/>
                <a:gd name="T69" fmla="*/ 2220 h 2575"/>
                <a:gd name="T70" fmla="*/ 1729 w 2527"/>
                <a:gd name="T71" fmla="*/ 2179 h 2575"/>
                <a:gd name="T72" fmla="*/ 1850 w 2527"/>
                <a:gd name="T73" fmla="*/ 2235 h 2575"/>
                <a:gd name="T74" fmla="*/ 1940 w 2527"/>
                <a:gd name="T75" fmla="*/ 2174 h 2575"/>
                <a:gd name="T76" fmla="*/ 2097 w 2527"/>
                <a:gd name="T77" fmla="*/ 2181 h 2575"/>
                <a:gd name="T78" fmla="*/ 2151 w 2527"/>
                <a:gd name="T79" fmla="*/ 2183 h 2575"/>
                <a:gd name="T80" fmla="*/ 2266 w 2527"/>
                <a:gd name="T81" fmla="*/ 2074 h 2575"/>
                <a:gd name="T82" fmla="*/ 2439 w 2527"/>
                <a:gd name="T83" fmla="*/ 2016 h 2575"/>
                <a:gd name="T84" fmla="*/ 2512 w 2527"/>
                <a:gd name="T85" fmla="*/ 1871 h 2575"/>
                <a:gd name="T86" fmla="*/ 2416 w 2527"/>
                <a:gd name="T87" fmla="*/ 1755 h 2575"/>
                <a:gd name="T88" fmla="*/ 2324 w 2527"/>
                <a:gd name="T89" fmla="*/ 1629 h 2575"/>
                <a:gd name="T90" fmla="*/ 2203 w 2527"/>
                <a:gd name="T91" fmla="*/ 1540 h 2575"/>
                <a:gd name="T92" fmla="*/ 2356 w 2527"/>
                <a:gd name="T93" fmla="*/ 1115 h 2575"/>
                <a:gd name="T94" fmla="*/ 2339 w 2527"/>
                <a:gd name="T95" fmla="*/ 976 h 2575"/>
                <a:gd name="T96" fmla="*/ 2333 w 2527"/>
                <a:gd name="T97" fmla="*/ 902 h 2575"/>
                <a:gd name="T98" fmla="*/ 2293 w 2527"/>
                <a:gd name="T99" fmla="*/ 942 h 2575"/>
                <a:gd name="T100" fmla="*/ 2222 w 2527"/>
                <a:gd name="T101" fmla="*/ 1011 h 2575"/>
                <a:gd name="T102" fmla="*/ 2220 w 2527"/>
                <a:gd name="T103" fmla="*/ 909 h 2575"/>
                <a:gd name="T104" fmla="*/ 2107 w 2527"/>
                <a:gd name="T105" fmla="*/ 856 h 2575"/>
                <a:gd name="T106" fmla="*/ 2091 w 2527"/>
                <a:gd name="T107" fmla="*/ 811 h 2575"/>
                <a:gd name="T108" fmla="*/ 2038 w 2527"/>
                <a:gd name="T109" fmla="*/ 856 h 2575"/>
                <a:gd name="T110" fmla="*/ 1836 w 2527"/>
                <a:gd name="T111" fmla="*/ 750 h 2575"/>
                <a:gd name="T112" fmla="*/ 1834 w 2527"/>
                <a:gd name="T113" fmla="*/ 683 h 2575"/>
                <a:gd name="T114" fmla="*/ 1754 w 2527"/>
                <a:gd name="T115" fmla="*/ 552 h 2575"/>
                <a:gd name="T116" fmla="*/ 1717 w 2527"/>
                <a:gd name="T117" fmla="*/ 412 h 2575"/>
                <a:gd name="T118" fmla="*/ 1715 w 2527"/>
                <a:gd name="T119" fmla="*/ 405 h 2575"/>
                <a:gd name="T120" fmla="*/ 1711 w 2527"/>
                <a:gd name="T121" fmla="*/ 399 h 2575"/>
                <a:gd name="T122" fmla="*/ 1708 w 2527"/>
                <a:gd name="T123" fmla="*/ 397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7" h="2575">
                  <a:moveTo>
                    <a:pt x="1708" y="395"/>
                  </a:moveTo>
                  <a:lnTo>
                    <a:pt x="1702" y="399"/>
                  </a:lnTo>
                  <a:lnTo>
                    <a:pt x="1698" y="403"/>
                  </a:lnTo>
                  <a:lnTo>
                    <a:pt x="1696" y="410"/>
                  </a:lnTo>
                  <a:lnTo>
                    <a:pt x="1692" y="416"/>
                  </a:lnTo>
                  <a:lnTo>
                    <a:pt x="1685" y="430"/>
                  </a:lnTo>
                  <a:lnTo>
                    <a:pt x="1673" y="439"/>
                  </a:lnTo>
                  <a:lnTo>
                    <a:pt x="1665" y="439"/>
                  </a:lnTo>
                  <a:lnTo>
                    <a:pt x="1660" y="439"/>
                  </a:lnTo>
                  <a:lnTo>
                    <a:pt x="1652" y="441"/>
                  </a:lnTo>
                  <a:lnTo>
                    <a:pt x="1646" y="445"/>
                  </a:lnTo>
                  <a:lnTo>
                    <a:pt x="1639" y="453"/>
                  </a:lnTo>
                  <a:lnTo>
                    <a:pt x="1633" y="464"/>
                  </a:lnTo>
                  <a:lnTo>
                    <a:pt x="1629" y="470"/>
                  </a:lnTo>
                  <a:lnTo>
                    <a:pt x="1625" y="476"/>
                  </a:lnTo>
                  <a:lnTo>
                    <a:pt x="1621" y="478"/>
                  </a:lnTo>
                  <a:lnTo>
                    <a:pt x="1615" y="479"/>
                  </a:lnTo>
                  <a:lnTo>
                    <a:pt x="1610" y="479"/>
                  </a:lnTo>
                  <a:lnTo>
                    <a:pt x="1606" y="479"/>
                  </a:lnTo>
                  <a:lnTo>
                    <a:pt x="1600" y="483"/>
                  </a:lnTo>
                  <a:lnTo>
                    <a:pt x="1591" y="491"/>
                  </a:lnTo>
                  <a:lnTo>
                    <a:pt x="1581" y="503"/>
                  </a:lnTo>
                  <a:lnTo>
                    <a:pt x="1575" y="510"/>
                  </a:lnTo>
                  <a:lnTo>
                    <a:pt x="1573" y="520"/>
                  </a:lnTo>
                  <a:lnTo>
                    <a:pt x="1573" y="526"/>
                  </a:lnTo>
                  <a:lnTo>
                    <a:pt x="1566" y="543"/>
                  </a:lnTo>
                  <a:lnTo>
                    <a:pt x="1552" y="558"/>
                  </a:lnTo>
                  <a:lnTo>
                    <a:pt x="1546" y="566"/>
                  </a:lnTo>
                  <a:lnTo>
                    <a:pt x="1537" y="575"/>
                  </a:lnTo>
                  <a:lnTo>
                    <a:pt x="1525" y="583"/>
                  </a:lnTo>
                  <a:lnTo>
                    <a:pt x="1516" y="585"/>
                  </a:lnTo>
                  <a:lnTo>
                    <a:pt x="1506" y="585"/>
                  </a:lnTo>
                  <a:lnTo>
                    <a:pt x="1497" y="585"/>
                  </a:lnTo>
                  <a:lnTo>
                    <a:pt x="1483" y="585"/>
                  </a:lnTo>
                  <a:lnTo>
                    <a:pt x="1472" y="587"/>
                  </a:lnTo>
                  <a:lnTo>
                    <a:pt x="1468" y="589"/>
                  </a:lnTo>
                  <a:lnTo>
                    <a:pt x="1464" y="593"/>
                  </a:lnTo>
                  <a:lnTo>
                    <a:pt x="1464" y="595"/>
                  </a:lnTo>
                  <a:lnTo>
                    <a:pt x="1462" y="597"/>
                  </a:lnTo>
                  <a:lnTo>
                    <a:pt x="1464" y="604"/>
                  </a:lnTo>
                  <a:lnTo>
                    <a:pt x="1464" y="612"/>
                  </a:lnTo>
                  <a:lnTo>
                    <a:pt x="1464" y="620"/>
                  </a:lnTo>
                  <a:lnTo>
                    <a:pt x="1462" y="625"/>
                  </a:lnTo>
                  <a:lnTo>
                    <a:pt x="1458" y="631"/>
                  </a:lnTo>
                  <a:lnTo>
                    <a:pt x="1452" y="637"/>
                  </a:lnTo>
                  <a:lnTo>
                    <a:pt x="1447" y="643"/>
                  </a:lnTo>
                  <a:lnTo>
                    <a:pt x="1441" y="646"/>
                  </a:lnTo>
                  <a:lnTo>
                    <a:pt x="1437" y="648"/>
                  </a:lnTo>
                  <a:lnTo>
                    <a:pt x="1431" y="650"/>
                  </a:lnTo>
                  <a:lnTo>
                    <a:pt x="1420" y="646"/>
                  </a:lnTo>
                  <a:lnTo>
                    <a:pt x="1410" y="645"/>
                  </a:lnTo>
                  <a:lnTo>
                    <a:pt x="1399" y="645"/>
                  </a:lnTo>
                  <a:lnTo>
                    <a:pt x="1389" y="646"/>
                  </a:lnTo>
                  <a:lnTo>
                    <a:pt x="1379" y="643"/>
                  </a:lnTo>
                  <a:lnTo>
                    <a:pt x="1364" y="637"/>
                  </a:lnTo>
                  <a:lnTo>
                    <a:pt x="1345" y="643"/>
                  </a:lnTo>
                  <a:lnTo>
                    <a:pt x="1328" y="648"/>
                  </a:lnTo>
                  <a:lnTo>
                    <a:pt x="1308" y="650"/>
                  </a:lnTo>
                  <a:lnTo>
                    <a:pt x="1287" y="652"/>
                  </a:lnTo>
                  <a:lnTo>
                    <a:pt x="1272" y="650"/>
                  </a:lnTo>
                  <a:lnTo>
                    <a:pt x="1257" y="648"/>
                  </a:lnTo>
                  <a:lnTo>
                    <a:pt x="1239" y="641"/>
                  </a:lnTo>
                  <a:lnTo>
                    <a:pt x="1222" y="633"/>
                  </a:lnTo>
                  <a:lnTo>
                    <a:pt x="1195" y="646"/>
                  </a:lnTo>
                  <a:lnTo>
                    <a:pt x="1166" y="658"/>
                  </a:lnTo>
                  <a:lnTo>
                    <a:pt x="1161" y="656"/>
                  </a:lnTo>
                  <a:lnTo>
                    <a:pt x="1155" y="656"/>
                  </a:lnTo>
                  <a:lnTo>
                    <a:pt x="1149" y="652"/>
                  </a:lnTo>
                  <a:lnTo>
                    <a:pt x="1145" y="648"/>
                  </a:lnTo>
                  <a:lnTo>
                    <a:pt x="1141" y="645"/>
                  </a:lnTo>
                  <a:lnTo>
                    <a:pt x="1140" y="639"/>
                  </a:lnTo>
                  <a:lnTo>
                    <a:pt x="1138" y="631"/>
                  </a:lnTo>
                  <a:lnTo>
                    <a:pt x="1136" y="625"/>
                  </a:lnTo>
                  <a:lnTo>
                    <a:pt x="1138" y="598"/>
                  </a:lnTo>
                  <a:lnTo>
                    <a:pt x="1140" y="575"/>
                  </a:lnTo>
                  <a:lnTo>
                    <a:pt x="1134" y="558"/>
                  </a:lnTo>
                  <a:lnTo>
                    <a:pt x="1130" y="539"/>
                  </a:lnTo>
                  <a:lnTo>
                    <a:pt x="1140" y="522"/>
                  </a:lnTo>
                  <a:lnTo>
                    <a:pt x="1153" y="508"/>
                  </a:lnTo>
                  <a:lnTo>
                    <a:pt x="1170" y="481"/>
                  </a:lnTo>
                  <a:lnTo>
                    <a:pt x="1184" y="455"/>
                  </a:lnTo>
                  <a:lnTo>
                    <a:pt x="1191" y="441"/>
                  </a:lnTo>
                  <a:lnTo>
                    <a:pt x="1197" y="428"/>
                  </a:lnTo>
                  <a:lnTo>
                    <a:pt x="1193" y="409"/>
                  </a:lnTo>
                  <a:lnTo>
                    <a:pt x="1188" y="389"/>
                  </a:lnTo>
                  <a:lnTo>
                    <a:pt x="1188" y="376"/>
                  </a:lnTo>
                  <a:lnTo>
                    <a:pt x="1188" y="362"/>
                  </a:lnTo>
                  <a:lnTo>
                    <a:pt x="1186" y="351"/>
                  </a:lnTo>
                  <a:lnTo>
                    <a:pt x="1182" y="339"/>
                  </a:lnTo>
                  <a:lnTo>
                    <a:pt x="1176" y="334"/>
                  </a:lnTo>
                  <a:lnTo>
                    <a:pt x="1170" y="328"/>
                  </a:lnTo>
                  <a:lnTo>
                    <a:pt x="1166" y="320"/>
                  </a:lnTo>
                  <a:lnTo>
                    <a:pt x="1165" y="313"/>
                  </a:lnTo>
                  <a:lnTo>
                    <a:pt x="1153" y="293"/>
                  </a:lnTo>
                  <a:lnTo>
                    <a:pt x="1140" y="272"/>
                  </a:lnTo>
                  <a:lnTo>
                    <a:pt x="1136" y="247"/>
                  </a:lnTo>
                  <a:lnTo>
                    <a:pt x="1130" y="228"/>
                  </a:lnTo>
                  <a:lnTo>
                    <a:pt x="1130" y="220"/>
                  </a:lnTo>
                  <a:lnTo>
                    <a:pt x="1130" y="213"/>
                  </a:lnTo>
                  <a:lnTo>
                    <a:pt x="1128" y="205"/>
                  </a:lnTo>
                  <a:lnTo>
                    <a:pt x="1122" y="199"/>
                  </a:lnTo>
                  <a:lnTo>
                    <a:pt x="1117" y="194"/>
                  </a:lnTo>
                  <a:lnTo>
                    <a:pt x="1107" y="188"/>
                  </a:lnTo>
                  <a:lnTo>
                    <a:pt x="1105" y="186"/>
                  </a:lnTo>
                  <a:lnTo>
                    <a:pt x="1101" y="182"/>
                  </a:lnTo>
                  <a:lnTo>
                    <a:pt x="1099" y="178"/>
                  </a:lnTo>
                  <a:lnTo>
                    <a:pt x="1099" y="174"/>
                  </a:lnTo>
                  <a:lnTo>
                    <a:pt x="1088" y="149"/>
                  </a:lnTo>
                  <a:lnTo>
                    <a:pt x="1076" y="128"/>
                  </a:lnTo>
                  <a:lnTo>
                    <a:pt x="1067" y="109"/>
                  </a:lnTo>
                  <a:lnTo>
                    <a:pt x="1057" y="92"/>
                  </a:lnTo>
                  <a:lnTo>
                    <a:pt x="1057" y="88"/>
                  </a:lnTo>
                  <a:lnTo>
                    <a:pt x="1053" y="84"/>
                  </a:lnTo>
                  <a:lnTo>
                    <a:pt x="1049" y="80"/>
                  </a:lnTo>
                  <a:lnTo>
                    <a:pt x="1046" y="77"/>
                  </a:lnTo>
                  <a:lnTo>
                    <a:pt x="1036" y="71"/>
                  </a:lnTo>
                  <a:lnTo>
                    <a:pt x="1026" y="63"/>
                  </a:lnTo>
                  <a:lnTo>
                    <a:pt x="1019" y="55"/>
                  </a:lnTo>
                  <a:lnTo>
                    <a:pt x="1011" y="48"/>
                  </a:lnTo>
                  <a:lnTo>
                    <a:pt x="1001" y="40"/>
                  </a:lnTo>
                  <a:lnTo>
                    <a:pt x="992" y="38"/>
                  </a:lnTo>
                  <a:lnTo>
                    <a:pt x="982" y="34"/>
                  </a:lnTo>
                  <a:lnTo>
                    <a:pt x="969" y="27"/>
                  </a:lnTo>
                  <a:lnTo>
                    <a:pt x="957" y="17"/>
                  </a:lnTo>
                  <a:lnTo>
                    <a:pt x="950" y="9"/>
                  </a:lnTo>
                  <a:lnTo>
                    <a:pt x="940" y="0"/>
                  </a:lnTo>
                  <a:lnTo>
                    <a:pt x="940" y="11"/>
                  </a:lnTo>
                  <a:lnTo>
                    <a:pt x="942" y="40"/>
                  </a:lnTo>
                  <a:lnTo>
                    <a:pt x="942" y="80"/>
                  </a:lnTo>
                  <a:lnTo>
                    <a:pt x="944" y="128"/>
                  </a:lnTo>
                  <a:lnTo>
                    <a:pt x="946" y="178"/>
                  </a:lnTo>
                  <a:lnTo>
                    <a:pt x="948" y="226"/>
                  </a:lnTo>
                  <a:lnTo>
                    <a:pt x="950" y="267"/>
                  </a:lnTo>
                  <a:lnTo>
                    <a:pt x="950" y="295"/>
                  </a:lnTo>
                  <a:lnTo>
                    <a:pt x="951" y="347"/>
                  </a:lnTo>
                  <a:lnTo>
                    <a:pt x="955" y="451"/>
                  </a:lnTo>
                  <a:lnTo>
                    <a:pt x="961" y="589"/>
                  </a:lnTo>
                  <a:lnTo>
                    <a:pt x="967" y="744"/>
                  </a:lnTo>
                  <a:lnTo>
                    <a:pt x="975" y="896"/>
                  </a:lnTo>
                  <a:lnTo>
                    <a:pt x="978" y="1028"/>
                  </a:lnTo>
                  <a:lnTo>
                    <a:pt x="982" y="1120"/>
                  </a:lnTo>
                  <a:lnTo>
                    <a:pt x="984" y="1155"/>
                  </a:lnTo>
                  <a:lnTo>
                    <a:pt x="978" y="1157"/>
                  </a:lnTo>
                  <a:lnTo>
                    <a:pt x="967" y="1157"/>
                  </a:lnTo>
                  <a:lnTo>
                    <a:pt x="959" y="1157"/>
                  </a:lnTo>
                  <a:lnTo>
                    <a:pt x="953" y="1157"/>
                  </a:lnTo>
                  <a:lnTo>
                    <a:pt x="948" y="1159"/>
                  </a:lnTo>
                  <a:lnTo>
                    <a:pt x="944" y="1164"/>
                  </a:lnTo>
                  <a:lnTo>
                    <a:pt x="942" y="1168"/>
                  </a:lnTo>
                  <a:lnTo>
                    <a:pt x="938" y="1174"/>
                  </a:lnTo>
                  <a:lnTo>
                    <a:pt x="934" y="1178"/>
                  </a:lnTo>
                  <a:lnTo>
                    <a:pt x="927" y="1178"/>
                  </a:lnTo>
                  <a:lnTo>
                    <a:pt x="915" y="1180"/>
                  </a:lnTo>
                  <a:lnTo>
                    <a:pt x="905" y="1184"/>
                  </a:lnTo>
                  <a:lnTo>
                    <a:pt x="896" y="1187"/>
                  </a:lnTo>
                  <a:lnTo>
                    <a:pt x="884" y="1189"/>
                  </a:lnTo>
                  <a:lnTo>
                    <a:pt x="877" y="1189"/>
                  </a:lnTo>
                  <a:lnTo>
                    <a:pt x="871" y="1191"/>
                  </a:lnTo>
                  <a:lnTo>
                    <a:pt x="867" y="1195"/>
                  </a:lnTo>
                  <a:lnTo>
                    <a:pt x="861" y="1201"/>
                  </a:lnTo>
                  <a:lnTo>
                    <a:pt x="857" y="1207"/>
                  </a:lnTo>
                  <a:lnTo>
                    <a:pt x="854" y="1214"/>
                  </a:lnTo>
                  <a:lnTo>
                    <a:pt x="850" y="1222"/>
                  </a:lnTo>
                  <a:lnTo>
                    <a:pt x="850" y="1230"/>
                  </a:lnTo>
                  <a:lnTo>
                    <a:pt x="846" y="1239"/>
                  </a:lnTo>
                  <a:lnTo>
                    <a:pt x="840" y="1247"/>
                  </a:lnTo>
                  <a:lnTo>
                    <a:pt x="831" y="1253"/>
                  </a:lnTo>
                  <a:lnTo>
                    <a:pt x="823" y="1255"/>
                  </a:lnTo>
                  <a:lnTo>
                    <a:pt x="813" y="1255"/>
                  </a:lnTo>
                  <a:lnTo>
                    <a:pt x="804" y="1255"/>
                  </a:lnTo>
                  <a:lnTo>
                    <a:pt x="794" y="1257"/>
                  </a:lnTo>
                  <a:lnTo>
                    <a:pt x="786" y="1260"/>
                  </a:lnTo>
                  <a:lnTo>
                    <a:pt x="783" y="1266"/>
                  </a:lnTo>
                  <a:lnTo>
                    <a:pt x="781" y="1274"/>
                  </a:lnTo>
                  <a:lnTo>
                    <a:pt x="779" y="1280"/>
                  </a:lnTo>
                  <a:lnTo>
                    <a:pt x="781" y="1287"/>
                  </a:lnTo>
                  <a:lnTo>
                    <a:pt x="786" y="1295"/>
                  </a:lnTo>
                  <a:lnTo>
                    <a:pt x="792" y="1303"/>
                  </a:lnTo>
                  <a:lnTo>
                    <a:pt x="794" y="1305"/>
                  </a:lnTo>
                  <a:lnTo>
                    <a:pt x="794" y="1308"/>
                  </a:lnTo>
                  <a:lnTo>
                    <a:pt x="794" y="1310"/>
                  </a:lnTo>
                  <a:lnTo>
                    <a:pt x="792" y="1310"/>
                  </a:lnTo>
                  <a:lnTo>
                    <a:pt x="785" y="1312"/>
                  </a:lnTo>
                  <a:lnTo>
                    <a:pt x="779" y="1314"/>
                  </a:lnTo>
                  <a:lnTo>
                    <a:pt x="773" y="1316"/>
                  </a:lnTo>
                  <a:lnTo>
                    <a:pt x="767" y="1322"/>
                  </a:lnTo>
                  <a:lnTo>
                    <a:pt x="761" y="1328"/>
                  </a:lnTo>
                  <a:lnTo>
                    <a:pt x="758" y="1329"/>
                  </a:lnTo>
                  <a:lnTo>
                    <a:pt x="754" y="1331"/>
                  </a:lnTo>
                  <a:lnTo>
                    <a:pt x="748" y="1333"/>
                  </a:lnTo>
                  <a:lnTo>
                    <a:pt x="738" y="1328"/>
                  </a:lnTo>
                  <a:lnTo>
                    <a:pt x="725" y="1322"/>
                  </a:lnTo>
                  <a:lnTo>
                    <a:pt x="708" y="1312"/>
                  </a:lnTo>
                  <a:lnTo>
                    <a:pt x="689" y="1301"/>
                  </a:lnTo>
                  <a:lnTo>
                    <a:pt x="662" y="1299"/>
                  </a:lnTo>
                  <a:lnTo>
                    <a:pt x="637" y="1299"/>
                  </a:lnTo>
                  <a:lnTo>
                    <a:pt x="627" y="1299"/>
                  </a:lnTo>
                  <a:lnTo>
                    <a:pt x="618" y="1301"/>
                  </a:lnTo>
                  <a:lnTo>
                    <a:pt x="608" y="1303"/>
                  </a:lnTo>
                  <a:lnTo>
                    <a:pt x="598" y="1306"/>
                  </a:lnTo>
                  <a:lnTo>
                    <a:pt x="585" y="1312"/>
                  </a:lnTo>
                  <a:lnTo>
                    <a:pt x="573" y="1316"/>
                  </a:lnTo>
                  <a:lnTo>
                    <a:pt x="556" y="1318"/>
                  </a:lnTo>
                  <a:lnTo>
                    <a:pt x="543" y="1322"/>
                  </a:lnTo>
                  <a:lnTo>
                    <a:pt x="531" y="1320"/>
                  </a:lnTo>
                  <a:lnTo>
                    <a:pt x="516" y="1320"/>
                  </a:lnTo>
                  <a:lnTo>
                    <a:pt x="497" y="1322"/>
                  </a:lnTo>
                  <a:lnTo>
                    <a:pt x="485" y="1326"/>
                  </a:lnTo>
                  <a:lnTo>
                    <a:pt x="476" y="1322"/>
                  </a:lnTo>
                  <a:lnTo>
                    <a:pt x="460" y="1318"/>
                  </a:lnTo>
                  <a:lnTo>
                    <a:pt x="437" y="1305"/>
                  </a:lnTo>
                  <a:lnTo>
                    <a:pt x="414" y="1293"/>
                  </a:lnTo>
                  <a:lnTo>
                    <a:pt x="393" y="1289"/>
                  </a:lnTo>
                  <a:lnTo>
                    <a:pt x="370" y="1283"/>
                  </a:lnTo>
                  <a:lnTo>
                    <a:pt x="349" y="1289"/>
                  </a:lnTo>
                  <a:lnTo>
                    <a:pt x="335" y="1293"/>
                  </a:lnTo>
                  <a:lnTo>
                    <a:pt x="324" y="1280"/>
                  </a:lnTo>
                  <a:lnTo>
                    <a:pt x="312" y="1266"/>
                  </a:lnTo>
                  <a:lnTo>
                    <a:pt x="289" y="1272"/>
                  </a:lnTo>
                  <a:lnTo>
                    <a:pt x="270" y="1278"/>
                  </a:lnTo>
                  <a:lnTo>
                    <a:pt x="266" y="1260"/>
                  </a:lnTo>
                  <a:lnTo>
                    <a:pt x="264" y="1235"/>
                  </a:lnTo>
                  <a:lnTo>
                    <a:pt x="259" y="1226"/>
                  </a:lnTo>
                  <a:lnTo>
                    <a:pt x="251" y="1218"/>
                  </a:lnTo>
                  <a:lnTo>
                    <a:pt x="243" y="1210"/>
                  </a:lnTo>
                  <a:lnTo>
                    <a:pt x="241" y="1203"/>
                  </a:lnTo>
                  <a:lnTo>
                    <a:pt x="249" y="1191"/>
                  </a:lnTo>
                  <a:lnTo>
                    <a:pt x="259" y="1178"/>
                  </a:lnTo>
                  <a:lnTo>
                    <a:pt x="253" y="1161"/>
                  </a:lnTo>
                  <a:lnTo>
                    <a:pt x="249" y="1145"/>
                  </a:lnTo>
                  <a:lnTo>
                    <a:pt x="249" y="1138"/>
                  </a:lnTo>
                  <a:lnTo>
                    <a:pt x="245" y="1130"/>
                  </a:lnTo>
                  <a:lnTo>
                    <a:pt x="241" y="1126"/>
                  </a:lnTo>
                  <a:lnTo>
                    <a:pt x="236" y="1124"/>
                  </a:lnTo>
                  <a:lnTo>
                    <a:pt x="222" y="1128"/>
                  </a:lnTo>
                  <a:lnTo>
                    <a:pt x="211" y="1132"/>
                  </a:lnTo>
                  <a:lnTo>
                    <a:pt x="205" y="1128"/>
                  </a:lnTo>
                  <a:lnTo>
                    <a:pt x="199" y="1124"/>
                  </a:lnTo>
                  <a:lnTo>
                    <a:pt x="197" y="1116"/>
                  </a:lnTo>
                  <a:lnTo>
                    <a:pt x="195" y="1109"/>
                  </a:lnTo>
                  <a:lnTo>
                    <a:pt x="195" y="1101"/>
                  </a:lnTo>
                  <a:lnTo>
                    <a:pt x="192" y="1095"/>
                  </a:lnTo>
                  <a:lnTo>
                    <a:pt x="188" y="1090"/>
                  </a:lnTo>
                  <a:lnTo>
                    <a:pt x="184" y="1086"/>
                  </a:lnTo>
                  <a:lnTo>
                    <a:pt x="172" y="1074"/>
                  </a:lnTo>
                  <a:lnTo>
                    <a:pt x="161" y="1069"/>
                  </a:lnTo>
                  <a:lnTo>
                    <a:pt x="145" y="1074"/>
                  </a:lnTo>
                  <a:lnTo>
                    <a:pt x="128" y="1080"/>
                  </a:lnTo>
                  <a:lnTo>
                    <a:pt x="121" y="1082"/>
                  </a:lnTo>
                  <a:lnTo>
                    <a:pt x="115" y="1084"/>
                  </a:lnTo>
                  <a:lnTo>
                    <a:pt x="109" y="1090"/>
                  </a:lnTo>
                  <a:lnTo>
                    <a:pt x="107" y="1097"/>
                  </a:lnTo>
                  <a:lnTo>
                    <a:pt x="107" y="1105"/>
                  </a:lnTo>
                  <a:lnTo>
                    <a:pt x="107" y="1113"/>
                  </a:lnTo>
                  <a:lnTo>
                    <a:pt x="103" y="1118"/>
                  </a:lnTo>
                  <a:lnTo>
                    <a:pt x="97" y="1126"/>
                  </a:lnTo>
                  <a:lnTo>
                    <a:pt x="92" y="1132"/>
                  </a:lnTo>
                  <a:lnTo>
                    <a:pt x="86" y="1138"/>
                  </a:lnTo>
                  <a:lnTo>
                    <a:pt x="82" y="1145"/>
                  </a:lnTo>
                  <a:lnTo>
                    <a:pt x="80" y="1151"/>
                  </a:lnTo>
                  <a:lnTo>
                    <a:pt x="84" y="1166"/>
                  </a:lnTo>
                  <a:lnTo>
                    <a:pt x="90" y="1178"/>
                  </a:lnTo>
                  <a:lnTo>
                    <a:pt x="86" y="1186"/>
                  </a:lnTo>
                  <a:lnTo>
                    <a:pt x="84" y="1199"/>
                  </a:lnTo>
                  <a:lnTo>
                    <a:pt x="82" y="1207"/>
                  </a:lnTo>
                  <a:lnTo>
                    <a:pt x="80" y="1214"/>
                  </a:lnTo>
                  <a:lnTo>
                    <a:pt x="76" y="1218"/>
                  </a:lnTo>
                  <a:lnTo>
                    <a:pt x="73" y="1218"/>
                  </a:lnTo>
                  <a:lnTo>
                    <a:pt x="67" y="1214"/>
                  </a:lnTo>
                  <a:lnTo>
                    <a:pt x="61" y="1210"/>
                  </a:lnTo>
                  <a:lnTo>
                    <a:pt x="55" y="1212"/>
                  </a:lnTo>
                  <a:lnTo>
                    <a:pt x="49" y="1218"/>
                  </a:lnTo>
                  <a:lnTo>
                    <a:pt x="44" y="1224"/>
                  </a:lnTo>
                  <a:lnTo>
                    <a:pt x="38" y="1230"/>
                  </a:lnTo>
                  <a:lnTo>
                    <a:pt x="21" y="1243"/>
                  </a:lnTo>
                  <a:lnTo>
                    <a:pt x="9" y="1253"/>
                  </a:lnTo>
                  <a:lnTo>
                    <a:pt x="2" y="1260"/>
                  </a:lnTo>
                  <a:lnTo>
                    <a:pt x="0" y="1264"/>
                  </a:lnTo>
                  <a:lnTo>
                    <a:pt x="7" y="1270"/>
                  </a:lnTo>
                  <a:lnTo>
                    <a:pt x="19" y="1281"/>
                  </a:lnTo>
                  <a:lnTo>
                    <a:pt x="30" y="1295"/>
                  </a:lnTo>
                  <a:lnTo>
                    <a:pt x="34" y="1305"/>
                  </a:lnTo>
                  <a:lnTo>
                    <a:pt x="36" y="1314"/>
                  </a:lnTo>
                  <a:lnTo>
                    <a:pt x="40" y="1328"/>
                  </a:lnTo>
                  <a:lnTo>
                    <a:pt x="42" y="1333"/>
                  </a:lnTo>
                  <a:lnTo>
                    <a:pt x="46" y="1337"/>
                  </a:lnTo>
                  <a:lnTo>
                    <a:pt x="48" y="1341"/>
                  </a:lnTo>
                  <a:lnTo>
                    <a:pt x="51" y="1343"/>
                  </a:lnTo>
                  <a:lnTo>
                    <a:pt x="59" y="1347"/>
                  </a:lnTo>
                  <a:lnTo>
                    <a:pt x="67" y="1354"/>
                  </a:lnTo>
                  <a:lnTo>
                    <a:pt x="74" y="1364"/>
                  </a:lnTo>
                  <a:lnTo>
                    <a:pt x="78" y="1370"/>
                  </a:lnTo>
                  <a:lnTo>
                    <a:pt x="86" y="1381"/>
                  </a:lnTo>
                  <a:lnTo>
                    <a:pt x="101" y="1402"/>
                  </a:lnTo>
                  <a:lnTo>
                    <a:pt x="109" y="1414"/>
                  </a:lnTo>
                  <a:lnTo>
                    <a:pt x="115" y="1423"/>
                  </a:lnTo>
                  <a:lnTo>
                    <a:pt x="117" y="1433"/>
                  </a:lnTo>
                  <a:lnTo>
                    <a:pt x="117" y="1441"/>
                  </a:lnTo>
                  <a:lnTo>
                    <a:pt x="134" y="1470"/>
                  </a:lnTo>
                  <a:lnTo>
                    <a:pt x="151" y="1496"/>
                  </a:lnTo>
                  <a:lnTo>
                    <a:pt x="161" y="1523"/>
                  </a:lnTo>
                  <a:lnTo>
                    <a:pt x="172" y="1548"/>
                  </a:lnTo>
                  <a:lnTo>
                    <a:pt x="174" y="1556"/>
                  </a:lnTo>
                  <a:lnTo>
                    <a:pt x="182" y="1573"/>
                  </a:lnTo>
                  <a:lnTo>
                    <a:pt x="188" y="1590"/>
                  </a:lnTo>
                  <a:lnTo>
                    <a:pt x="190" y="1606"/>
                  </a:lnTo>
                  <a:lnTo>
                    <a:pt x="195" y="1623"/>
                  </a:lnTo>
                  <a:lnTo>
                    <a:pt x="207" y="1648"/>
                  </a:lnTo>
                  <a:lnTo>
                    <a:pt x="218" y="1675"/>
                  </a:lnTo>
                  <a:lnTo>
                    <a:pt x="222" y="1692"/>
                  </a:lnTo>
                  <a:lnTo>
                    <a:pt x="230" y="1709"/>
                  </a:lnTo>
                  <a:lnTo>
                    <a:pt x="243" y="1738"/>
                  </a:lnTo>
                  <a:lnTo>
                    <a:pt x="257" y="1769"/>
                  </a:lnTo>
                  <a:lnTo>
                    <a:pt x="263" y="1788"/>
                  </a:lnTo>
                  <a:lnTo>
                    <a:pt x="264" y="1796"/>
                  </a:lnTo>
                  <a:lnTo>
                    <a:pt x="270" y="1807"/>
                  </a:lnTo>
                  <a:lnTo>
                    <a:pt x="280" y="1821"/>
                  </a:lnTo>
                  <a:lnTo>
                    <a:pt x="289" y="1834"/>
                  </a:lnTo>
                  <a:lnTo>
                    <a:pt x="307" y="1861"/>
                  </a:lnTo>
                  <a:lnTo>
                    <a:pt x="316" y="1878"/>
                  </a:lnTo>
                  <a:lnTo>
                    <a:pt x="330" y="1903"/>
                  </a:lnTo>
                  <a:lnTo>
                    <a:pt x="343" y="1928"/>
                  </a:lnTo>
                  <a:lnTo>
                    <a:pt x="351" y="1945"/>
                  </a:lnTo>
                  <a:lnTo>
                    <a:pt x="370" y="1976"/>
                  </a:lnTo>
                  <a:lnTo>
                    <a:pt x="391" y="2009"/>
                  </a:lnTo>
                  <a:lnTo>
                    <a:pt x="405" y="2032"/>
                  </a:lnTo>
                  <a:lnTo>
                    <a:pt x="410" y="2039"/>
                  </a:lnTo>
                  <a:lnTo>
                    <a:pt x="416" y="2049"/>
                  </a:lnTo>
                  <a:lnTo>
                    <a:pt x="420" y="2047"/>
                  </a:lnTo>
                  <a:lnTo>
                    <a:pt x="426" y="2043"/>
                  </a:lnTo>
                  <a:lnTo>
                    <a:pt x="426" y="2041"/>
                  </a:lnTo>
                  <a:lnTo>
                    <a:pt x="426" y="2036"/>
                  </a:lnTo>
                  <a:lnTo>
                    <a:pt x="426" y="2030"/>
                  </a:lnTo>
                  <a:lnTo>
                    <a:pt x="424" y="2022"/>
                  </a:lnTo>
                  <a:lnTo>
                    <a:pt x="424" y="2016"/>
                  </a:lnTo>
                  <a:lnTo>
                    <a:pt x="428" y="2009"/>
                  </a:lnTo>
                  <a:lnTo>
                    <a:pt x="435" y="2003"/>
                  </a:lnTo>
                  <a:lnTo>
                    <a:pt x="443" y="1993"/>
                  </a:lnTo>
                  <a:lnTo>
                    <a:pt x="445" y="1989"/>
                  </a:lnTo>
                  <a:lnTo>
                    <a:pt x="445" y="1986"/>
                  </a:lnTo>
                  <a:lnTo>
                    <a:pt x="445" y="1984"/>
                  </a:lnTo>
                  <a:lnTo>
                    <a:pt x="443" y="1980"/>
                  </a:lnTo>
                  <a:lnTo>
                    <a:pt x="439" y="1974"/>
                  </a:lnTo>
                  <a:lnTo>
                    <a:pt x="437" y="1970"/>
                  </a:lnTo>
                  <a:lnTo>
                    <a:pt x="437" y="1966"/>
                  </a:lnTo>
                  <a:lnTo>
                    <a:pt x="439" y="1963"/>
                  </a:lnTo>
                  <a:lnTo>
                    <a:pt x="445" y="1961"/>
                  </a:lnTo>
                  <a:lnTo>
                    <a:pt x="456" y="1959"/>
                  </a:lnTo>
                  <a:lnTo>
                    <a:pt x="460" y="1959"/>
                  </a:lnTo>
                  <a:lnTo>
                    <a:pt x="462" y="1955"/>
                  </a:lnTo>
                  <a:lnTo>
                    <a:pt x="462" y="1951"/>
                  </a:lnTo>
                  <a:lnTo>
                    <a:pt x="462" y="1945"/>
                  </a:lnTo>
                  <a:lnTo>
                    <a:pt x="460" y="1940"/>
                  </a:lnTo>
                  <a:lnTo>
                    <a:pt x="460" y="1934"/>
                  </a:lnTo>
                  <a:lnTo>
                    <a:pt x="462" y="1926"/>
                  </a:lnTo>
                  <a:lnTo>
                    <a:pt x="466" y="1920"/>
                  </a:lnTo>
                  <a:lnTo>
                    <a:pt x="472" y="1917"/>
                  </a:lnTo>
                  <a:lnTo>
                    <a:pt x="479" y="1915"/>
                  </a:lnTo>
                  <a:lnTo>
                    <a:pt x="485" y="1918"/>
                  </a:lnTo>
                  <a:lnTo>
                    <a:pt x="493" y="1922"/>
                  </a:lnTo>
                  <a:lnTo>
                    <a:pt x="504" y="1930"/>
                  </a:lnTo>
                  <a:lnTo>
                    <a:pt x="512" y="1936"/>
                  </a:lnTo>
                  <a:lnTo>
                    <a:pt x="522" y="1930"/>
                  </a:lnTo>
                  <a:lnTo>
                    <a:pt x="531" y="1924"/>
                  </a:lnTo>
                  <a:lnTo>
                    <a:pt x="535" y="1924"/>
                  </a:lnTo>
                  <a:lnTo>
                    <a:pt x="539" y="1920"/>
                  </a:lnTo>
                  <a:lnTo>
                    <a:pt x="543" y="1917"/>
                  </a:lnTo>
                  <a:lnTo>
                    <a:pt x="547" y="1911"/>
                  </a:lnTo>
                  <a:lnTo>
                    <a:pt x="552" y="1899"/>
                  </a:lnTo>
                  <a:lnTo>
                    <a:pt x="556" y="1886"/>
                  </a:lnTo>
                  <a:lnTo>
                    <a:pt x="566" y="1855"/>
                  </a:lnTo>
                  <a:lnTo>
                    <a:pt x="570" y="1828"/>
                  </a:lnTo>
                  <a:lnTo>
                    <a:pt x="570" y="1821"/>
                  </a:lnTo>
                  <a:lnTo>
                    <a:pt x="571" y="1819"/>
                  </a:lnTo>
                  <a:lnTo>
                    <a:pt x="575" y="1819"/>
                  </a:lnTo>
                  <a:lnTo>
                    <a:pt x="581" y="1826"/>
                  </a:lnTo>
                  <a:lnTo>
                    <a:pt x="589" y="1836"/>
                  </a:lnTo>
                  <a:lnTo>
                    <a:pt x="593" y="1844"/>
                  </a:lnTo>
                  <a:lnTo>
                    <a:pt x="595" y="1847"/>
                  </a:lnTo>
                  <a:lnTo>
                    <a:pt x="596" y="1849"/>
                  </a:lnTo>
                  <a:lnTo>
                    <a:pt x="600" y="1851"/>
                  </a:lnTo>
                  <a:lnTo>
                    <a:pt x="602" y="1849"/>
                  </a:lnTo>
                  <a:lnTo>
                    <a:pt x="600" y="1828"/>
                  </a:lnTo>
                  <a:lnTo>
                    <a:pt x="598" y="1805"/>
                  </a:lnTo>
                  <a:lnTo>
                    <a:pt x="606" y="1805"/>
                  </a:lnTo>
                  <a:lnTo>
                    <a:pt x="614" y="1807"/>
                  </a:lnTo>
                  <a:lnTo>
                    <a:pt x="621" y="1811"/>
                  </a:lnTo>
                  <a:lnTo>
                    <a:pt x="627" y="1817"/>
                  </a:lnTo>
                  <a:lnTo>
                    <a:pt x="633" y="1824"/>
                  </a:lnTo>
                  <a:lnTo>
                    <a:pt x="639" y="1830"/>
                  </a:lnTo>
                  <a:lnTo>
                    <a:pt x="646" y="1834"/>
                  </a:lnTo>
                  <a:lnTo>
                    <a:pt x="654" y="1836"/>
                  </a:lnTo>
                  <a:lnTo>
                    <a:pt x="664" y="1838"/>
                  </a:lnTo>
                  <a:lnTo>
                    <a:pt x="671" y="1844"/>
                  </a:lnTo>
                  <a:lnTo>
                    <a:pt x="675" y="1847"/>
                  </a:lnTo>
                  <a:lnTo>
                    <a:pt x="677" y="1851"/>
                  </a:lnTo>
                  <a:lnTo>
                    <a:pt x="679" y="1855"/>
                  </a:lnTo>
                  <a:lnTo>
                    <a:pt x="679" y="1861"/>
                  </a:lnTo>
                  <a:lnTo>
                    <a:pt x="679" y="1867"/>
                  </a:lnTo>
                  <a:lnTo>
                    <a:pt x="681" y="1871"/>
                  </a:lnTo>
                  <a:lnTo>
                    <a:pt x="683" y="1874"/>
                  </a:lnTo>
                  <a:lnTo>
                    <a:pt x="685" y="1876"/>
                  </a:lnTo>
                  <a:lnTo>
                    <a:pt x="692" y="1882"/>
                  </a:lnTo>
                  <a:lnTo>
                    <a:pt x="702" y="1886"/>
                  </a:lnTo>
                  <a:lnTo>
                    <a:pt x="714" y="1890"/>
                  </a:lnTo>
                  <a:lnTo>
                    <a:pt x="721" y="1895"/>
                  </a:lnTo>
                  <a:lnTo>
                    <a:pt x="725" y="1899"/>
                  </a:lnTo>
                  <a:lnTo>
                    <a:pt x="727" y="1903"/>
                  </a:lnTo>
                  <a:lnTo>
                    <a:pt x="729" y="1909"/>
                  </a:lnTo>
                  <a:lnTo>
                    <a:pt x="729" y="1915"/>
                  </a:lnTo>
                  <a:lnTo>
                    <a:pt x="721" y="1932"/>
                  </a:lnTo>
                  <a:lnTo>
                    <a:pt x="712" y="1941"/>
                  </a:lnTo>
                  <a:lnTo>
                    <a:pt x="721" y="1949"/>
                  </a:lnTo>
                  <a:lnTo>
                    <a:pt x="733" y="1959"/>
                  </a:lnTo>
                  <a:lnTo>
                    <a:pt x="725" y="1972"/>
                  </a:lnTo>
                  <a:lnTo>
                    <a:pt x="717" y="1988"/>
                  </a:lnTo>
                  <a:lnTo>
                    <a:pt x="723" y="2001"/>
                  </a:lnTo>
                  <a:lnTo>
                    <a:pt x="731" y="2018"/>
                  </a:lnTo>
                  <a:lnTo>
                    <a:pt x="731" y="2030"/>
                  </a:lnTo>
                  <a:lnTo>
                    <a:pt x="731" y="2039"/>
                  </a:lnTo>
                  <a:lnTo>
                    <a:pt x="733" y="2049"/>
                  </a:lnTo>
                  <a:lnTo>
                    <a:pt x="737" y="2057"/>
                  </a:lnTo>
                  <a:lnTo>
                    <a:pt x="744" y="2072"/>
                  </a:lnTo>
                  <a:lnTo>
                    <a:pt x="750" y="2083"/>
                  </a:lnTo>
                  <a:lnTo>
                    <a:pt x="754" y="2103"/>
                  </a:lnTo>
                  <a:lnTo>
                    <a:pt x="760" y="2128"/>
                  </a:lnTo>
                  <a:lnTo>
                    <a:pt x="763" y="2139"/>
                  </a:lnTo>
                  <a:lnTo>
                    <a:pt x="767" y="2154"/>
                  </a:lnTo>
                  <a:lnTo>
                    <a:pt x="769" y="2170"/>
                  </a:lnTo>
                  <a:lnTo>
                    <a:pt x="771" y="2183"/>
                  </a:lnTo>
                  <a:lnTo>
                    <a:pt x="773" y="2195"/>
                  </a:lnTo>
                  <a:lnTo>
                    <a:pt x="777" y="2202"/>
                  </a:lnTo>
                  <a:lnTo>
                    <a:pt x="779" y="2206"/>
                  </a:lnTo>
                  <a:lnTo>
                    <a:pt x="779" y="2210"/>
                  </a:lnTo>
                  <a:lnTo>
                    <a:pt x="779" y="2214"/>
                  </a:lnTo>
                  <a:lnTo>
                    <a:pt x="777" y="2218"/>
                  </a:lnTo>
                  <a:lnTo>
                    <a:pt x="771" y="2231"/>
                  </a:lnTo>
                  <a:lnTo>
                    <a:pt x="769" y="2243"/>
                  </a:lnTo>
                  <a:lnTo>
                    <a:pt x="769" y="2247"/>
                  </a:lnTo>
                  <a:lnTo>
                    <a:pt x="771" y="2250"/>
                  </a:lnTo>
                  <a:lnTo>
                    <a:pt x="773" y="2254"/>
                  </a:lnTo>
                  <a:lnTo>
                    <a:pt x="775" y="2254"/>
                  </a:lnTo>
                  <a:lnTo>
                    <a:pt x="790" y="2260"/>
                  </a:lnTo>
                  <a:lnTo>
                    <a:pt x="808" y="2266"/>
                  </a:lnTo>
                  <a:lnTo>
                    <a:pt x="821" y="2260"/>
                  </a:lnTo>
                  <a:lnTo>
                    <a:pt x="827" y="2258"/>
                  </a:lnTo>
                  <a:lnTo>
                    <a:pt x="832" y="2270"/>
                  </a:lnTo>
                  <a:lnTo>
                    <a:pt x="838" y="2285"/>
                  </a:lnTo>
                  <a:lnTo>
                    <a:pt x="854" y="2295"/>
                  </a:lnTo>
                  <a:lnTo>
                    <a:pt x="869" y="2300"/>
                  </a:lnTo>
                  <a:lnTo>
                    <a:pt x="877" y="2302"/>
                  </a:lnTo>
                  <a:lnTo>
                    <a:pt x="882" y="2306"/>
                  </a:lnTo>
                  <a:lnTo>
                    <a:pt x="888" y="2314"/>
                  </a:lnTo>
                  <a:lnTo>
                    <a:pt x="890" y="2321"/>
                  </a:lnTo>
                  <a:lnTo>
                    <a:pt x="892" y="2337"/>
                  </a:lnTo>
                  <a:lnTo>
                    <a:pt x="896" y="2358"/>
                  </a:lnTo>
                  <a:lnTo>
                    <a:pt x="884" y="2375"/>
                  </a:lnTo>
                  <a:lnTo>
                    <a:pt x="873" y="2389"/>
                  </a:lnTo>
                  <a:lnTo>
                    <a:pt x="877" y="2398"/>
                  </a:lnTo>
                  <a:lnTo>
                    <a:pt x="880" y="2406"/>
                  </a:lnTo>
                  <a:lnTo>
                    <a:pt x="888" y="2413"/>
                  </a:lnTo>
                  <a:lnTo>
                    <a:pt x="894" y="2421"/>
                  </a:lnTo>
                  <a:lnTo>
                    <a:pt x="898" y="2433"/>
                  </a:lnTo>
                  <a:lnTo>
                    <a:pt x="898" y="2444"/>
                  </a:lnTo>
                  <a:lnTo>
                    <a:pt x="898" y="2460"/>
                  </a:lnTo>
                  <a:lnTo>
                    <a:pt x="898" y="2473"/>
                  </a:lnTo>
                  <a:lnTo>
                    <a:pt x="898" y="2479"/>
                  </a:lnTo>
                  <a:lnTo>
                    <a:pt x="900" y="2484"/>
                  </a:lnTo>
                  <a:lnTo>
                    <a:pt x="904" y="2488"/>
                  </a:lnTo>
                  <a:lnTo>
                    <a:pt x="907" y="2492"/>
                  </a:lnTo>
                  <a:lnTo>
                    <a:pt x="911" y="2494"/>
                  </a:lnTo>
                  <a:lnTo>
                    <a:pt x="915" y="2496"/>
                  </a:lnTo>
                  <a:lnTo>
                    <a:pt x="921" y="2494"/>
                  </a:lnTo>
                  <a:lnTo>
                    <a:pt x="925" y="2490"/>
                  </a:lnTo>
                  <a:lnTo>
                    <a:pt x="928" y="2484"/>
                  </a:lnTo>
                  <a:lnTo>
                    <a:pt x="930" y="2481"/>
                  </a:lnTo>
                  <a:lnTo>
                    <a:pt x="930" y="2475"/>
                  </a:lnTo>
                  <a:lnTo>
                    <a:pt x="930" y="2469"/>
                  </a:lnTo>
                  <a:lnTo>
                    <a:pt x="930" y="2458"/>
                  </a:lnTo>
                  <a:lnTo>
                    <a:pt x="930" y="2446"/>
                  </a:lnTo>
                  <a:lnTo>
                    <a:pt x="930" y="2440"/>
                  </a:lnTo>
                  <a:lnTo>
                    <a:pt x="930" y="2436"/>
                  </a:lnTo>
                  <a:lnTo>
                    <a:pt x="932" y="2433"/>
                  </a:lnTo>
                  <a:lnTo>
                    <a:pt x="936" y="2431"/>
                  </a:lnTo>
                  <a:lnTo>
                    <a:pt x="942" y="2429"/>
                  </a:lnTo>
                  <a:lnTo>
                    <a:pt x="950" y="2427"/>
                  </a:lnTo>
                  <a:lnTo>
                    <a:pt x="959" y="2421"/>
                  </a:lnTo>
                  <a:lnTo>
                    <a:pt x="967" y="2415"/>
                  </a:lnTo>
                  <a:lnTo>
                    <a:pt x="978" y="2406"/>
                  </a:lnTo>
                  <a:lnTo>
                    <a:pt x="988" y="2396"/>
                  </a:lnTo>
                  <a:lnTo>
                    <a:pt x="999" y="2398"/>
                  </a:lnTo>
                  <a:lnTo>
                    <a:pt x="1009" y="2402"/>
                  </a:lnTo>
                  <a:lnTo>
                    <a:pt x="1015" y="2400"/>
                  </a:lnTo>
                  <a:lnTo>
                    <a:pt x="1019" y="2396"/>
                  </a:lnTo>
                  <a:lnTo>
                    <a:pt x="1024" y="2390"/>
                  </a:lnTo>
                  <a:lnTo>
                    <a:pt x="1030" y="2383"/>
                  </a:lnTo>
                  <a:lnTo>
                    <a:pt x="1036" y="2373"/>
                  </a:lnTo>
                  <a:lnTo>
                    <a:pt x="1040" y="2367"/>
                  </a:lnTo>
                  <a:lnTo>
                    <a:pt x="1046" y="2362"/>
                  </a:lnTo>
                  <a:lnTo>
                    <a:pt x="1051" y="2362"/>
                  </a:lnTo>
                  <a:lnTo>
                    <a:pt x="1065" y="2348"/>
                  </a:lnTo>
                  <a:lnTo>
                    <a:pt x="1080" y="2337"/>
                  </a:lnTo>
                  <a:lnTo>
                    <a:pt x="1086" y="2337"/>
                  </a:lnTo>
                  <a:lnTo>
                    <a:pt x="1088" y="2339"/>
                  </a:lnTo>
                  <a:lnTo>
                    <a:pt x="1092" y="2342"/>
                  </a:lnTo>
                  <a:lnTo>
                    <a:pt x="1093" y="2344"/>
                  </a:lnTo>
                  <a:lnTo>
                    <a:pt x="1095" y="2352"/>
                  </a:lnTo>
                  <a:lnTo>
                    <a:pt x="1095" y="2360"/>
                  </a:lnTo>
                  <a:lnTo>
                    <a:pt x="1086" y="2379"/>
                  </a:lnTo>
                  <a:lnTo>
                    <a:pt x="1076" y="2398"/>
                  </a:lnTo>
                  <a:lnTo>
                    <a:pt x="1065" y="2410"/>
                  </a:lnTo>
                  <a:lnTo>
                    <a:pt x="1055" y="2421"/>
                  </a:lnTo>
                  <a:lnTo>
                    <a:pt x="1057" y="2433"/>
                  </a:lnTo>
                  <a:lnTo>
                    <a:pt x="1061" y="2446"/>
                  </a:lnTo>
                  <a:lnTo>
                    <a:pt x="1069" y="2461"/>
                  </a:lnTo>
                  <a:lnTo>
                    <a:pt x="1076" y="2477"/>
                  </a:lnTo>
                  <a:lnTo>
                    <a:pt x="1082" y="2490"/>
                  </a:lnTo>
                  <a:lnTo>
                    <a:pt x="1086" y="2500"/>
                  </a:lnTo>
                  <a:lnTo>
                    <a:pt x="1088" y="2507"/>
                  </a:lnTo>
                  <a:lnTo>
                    <a:pt x="1088" y="2517"/>
                  </a:lnTo>
                  <a:lnTo>
                    <a:pt x="1107" y="2534"/>
                  </a:lnTo>
                  <a:lnTo>
                    <a:pt x="1132" y="2552"/>
                  </a:lnTo>
                  <a:lnTo>
                    <a:pt x="1138" y="2561"/>
                  </a:lnTo>
                  <a:lnTo>
                    <a:pt x="1141" y="2569"/>
                  </a:lnTo>
                  <a:lnTo>
                    <a:pt x="1145" y="2571"/>
                  </a:lnTo>
                  <a:lnTo>
                    <a:pt x="1147" y="2573"/>
                  </a:lnTo>
                  <a:lnTo>
                    <a:pt x="1153" y="2575"/>
                  </a:lnTo>
                  <a:lnTo>
                    <a:pt x="1159" y="2575"/>
                  </a:lnTo>
                  <a:lnTo>
                    <a:pt x="1176" y="2569"/>
                  </a:lnTo>
                  <a:lnTo>
                    <a:pt x="1191" y="2561"/>
                  </a:lnTo>
                  <a:lnTo>
                    <a:pt x="1195" y="2561"/>
                  </a:lnTo>
                  <a:lnTo>
                    <a:pt x="1199" y="2563"/>
                  </a:lnTo>
                  <a:lnTo>
                    <a:pt x="1201" y="2565"/>
                  </a:lnTo>
                  <a:lnTo>
                    <a:pt x="1201" y="2567"/>
                  </a:lnTo>
                  <a:lnTo>
                    <a:pt x="1203" y="2571"/>
                  </a:lnTo>
                  <a:lnTo>
                    <a:pt x="1205" y="2573"/>
                  </a:lnTo>
                  <a:lnTo>
                    <a:pt x="1214" y="2571"/>
                  </a:lnTo>
                  <a:lnTo>
                    <a:pt x="1230" y="2569"/>
                  </a:lnTo>
                  <a:lnTo>
                    <a:pt x="1234" y="2567"/>
                  </a:lnTo>
                  <a:lnTo>
                    <a:pt x="1239" y="2565"/>
                  </a:lnTo>
                  <a:lnTo>
                    <a:pt x="1243" y="2563"/>
                  </a:lnTo>
                  <a:lnTo>
                    <a:pt x="1247" y="2559"/>
                  </a:lnTo>
                  <a:lnTo>
                    <a:pt x="1251" y="2554"/>
                  </a:lnTo>
                  <a:lnTo>
                    <a:pt x="1253" y="2548"/>
                  </a:lnTo>
                  <a:lnTo>
                    <a:pt x="1255" y="2542"/>
                  </a:lnTo>
                  <a:lnTo>
                    <a:pt x="1257" y="2534"/>
                  </a:lnTo>
                  <a:lnTo>
                    <a:pt x="1257" y="2521"/>
                  </a:lnTo>
                  <a:lnTo>
                    <a:pt x="1257" y="2507"/>
                  </a:lnTo>
                  <a:lnTo>
                    <a:pt x="1259" y="2500"/>
                  </a:lnTo>
                  <a:lnTo>
                    <a:pt x="1260" y="2494"/>
                  </a:lnTo>
                  <a:lnTo>
                    <a:pt x="1264" y="2490"/>
                  </a:lnTo>
                  <a:lnTo>
                    <a:pt x="1268" y="2484"/>
                  </a:lnTo>
                  <a:lnTo>
                    <a:pt x="1280" y="2481"/>
                  </a:lnTo>
                  <a:lnTo>
                    <a:pt x="1293" y="2479"/>
                  </a:lnTo>
                  <a:lnTo>
                    <a:pt x="1303" y="2481"/>
                  </a:lnTo>
                  <a:lnTo>
                    <a:pt x="1312" y="2481"/>
                  </a:lnTo>
                  <a:lnTo>
                    <a:pt x="1322" y="2481"/>
                  </a:lnTo>
                  <a:lnTo>
                    <a:pt x="1330" y="2477"/>
                  </a:lnTo>
                  <a:lnTo>
                    <a:pt x="1339" y="2473"/>
                  </a:lnTo>
                  <a:lnTo>
                    <a:pt x="1347" y="2467"/>
                  </a:lnTo>
                  <a:lnTo>
                    <a:pt x="1351" y="2463"/>
                  </a:lnTo>
                  <a:lnTo>
                    <a:pt x="1353" y="2460"/>
                  </a:lnTo>
                  <a:lnTo>
                    <a:pt x="1354" y="2456"/>
                  </a:lnTo>
                  <a:lnTo>
                    <a:pt x="1354" y="2450"/>
                  </a:lnTo>
                  <a:lnTo>
                    <a:pt x="1353" y="2438"/>
                  </a:lnTo>
                  <a:lnTo>
                    <a:pt x="1353" y="2429"/>
                  </a:lnTo>
                  <a:lnTo>
                    <a:pt x="1366" y="2412"/>
                  </a:lnTo>
                  <a:lnTo>
                    <a:pt x="1379" y="2398"/>
                  </a:lnTo>
                  <a:lnTo>
                    <a:pt x="1379" y="2394"/>
                  </a:lnTo>
                  <a:lnTo>
                    <a:pt x="1381" y="2392"/>
                  </a:lnTo>
                  <a:lnTo>
                    <a:pt x="1385" y="2390"/>
                  </a:lnTo>
                  <a:lnTo>
                    <a:pt x="1389" y="2389"/>
                  </a:lnTo>
                  <a:lnTo>
                    <a:pt x="1399" y="2387"/>
                  </a:lnTo>
                  <a:lnTo>
                    <a:pt x="1408" y="2387"/>
                  </a:lnTo>
                  <a:lnTo>
                    <a:pt x="1418" y="2385"/>
                  </a:lnTo>
                  <a:lnTo>
                    <a:pt x="1427" y="2379"/>
                  </a:lnTo>
                  <a:lnTo>
                    <a:pt x="1435" y="2371"/>
                  </a:lnTo>
                  <a:lnTo>
                    <a:pt x="1445" y="2362"/>
                  </a:lnTo>
                  <a:lnTo>
                    <a:pt x="1450" y="2352"/>
                  </a:lnTo>
                  <a:lnTo>
                    <a:pt x="1454" y="2342"/>
                  </a:lnTo>
                  <a:lnTo>
                    <a:pt x="1458" y="2339"/>
                  </a:lnTo>
                  <a:lnTo>
                    <a:pt x="1460" y="2337"/>
                  </a:lnTo>
                  <a:lnTo>
                    <a:pt x="1464" y="2335"/>
                  </a:lnTo>
                  <a:lnTo>
                    <a:pt x="1468" y="2333"/>
                  </a:lnTo>
                  <a:lnTo>
                    <a:pt x="1477" y="2339"/>
                  </a:lnTo>
                  <a:lnTo>
                    <a:pt x="1483" y="2346"/>
                  </a:lnTo>
                  <a:lnTo>
                    <a:pt x="1491" y="2339"/>
                  </a:lnTo>
                  <a:lnTo>
                    <a:pt x="1498" y="2331"/>
                  </a:lnTo>
                  <a:lnTo>
                    <a:pt x="1516" y="2341"/>
                  </a:lnTo>
                  <a:lnTo>
                    <a:pt x="1537" y="2350"/>
                  </a:lnTo>
                  <a:lnTo>
                    <a:pt x="1543" y="2350"/>
                  </a:lnTo>
                  <a:lnTo>
                    <a:pt x="1546" y="2348"/>
                  </a:lnTo>
                  <a:lnTo>
                    <a:pt x="1550" y="2344"/>
                  </a:lnTo>
                  <a:lnTo>
                    <a:pt x="1554" y="2342"/>
                  </a:lnTo>
                  <a:lnTo>
                    <a:pt x="1560" y="2335"/>
                  </a:lnTo>
                  <a:lnTo>
                    <a:pt x="1566" y="2327"/>
                  </a:lnTo>
                  <a:lnTo>
                    <a:pt x="1569" y="2321"/>
                  </a:lnTo>
                  <a:lnTo>
                    <a:pt x="1571" y="2314"/>
                  </a:lnTo>
                  <a:lnTo>
                    <a:pt x="1573" y="2306"/>
                  </a:lnTo>
                  <a:lnTo>
                    <a:pt x="1575" y="2298"/>
                  </a:lnTo>
                  <a:lnTo>
                    <a:pt x="1575" y="2296"/>
                  </a:lnTo>
                  <a:lnTo>
                    <a:pt x="1575" y="2295"/>
                  </a:lnTo>
                  <a:lnTo>
                    <a:pt x="1577" y="2293"/>
                  </a:lnTo>
                  <a:lnTo>
                    <a:pt x="1581" y="2293"/>
                  </a:lnTo>
                  <a:lnTo>
                    <a:pt x="1585" y="2296"/>
                  </a:lnTo>
                  <a:lnTo>
                    <a:pt x="1591" y="2302"/>
                  </a:lnTo>
                  <a:lnTo>
                    <a:pt x="1592" y="2304"/>
                  </a:lnTo>
                  <a:lnTo>
                    <a:pt x="1592" y="2306"/>
                  </a:lnTo>
                  <a:lnTo>
                    <a:pt x="1594" y="2304"/>
                  </a:lnTo>
                  <a:lnTo>
                    <a:pt x="1596" y="2304"/>
                  </a:lnTo>
                  <a:lnTo>
                    <a:pt x="1598" y="2298"/>
                  </a:lnTo>
                  <a:lnTo>
                    <a:pt x="1600" y="2295"/>
                  </a:lnTo>
                  <a:lnTo>
                    <a:pt x="1602" y="2287"/>
                  </a:lnTo>
                  <a:lnTo>
                    <a:pt x="1600" y="2281"/>
                  </a:lnTo>
                  <a:lnTo>
                    <a:pt x="1596" y="2273"/>
                  </a:lnTo>
                  <a:lnTo>
                    <a:pt x="1592" y="2268"/>
                  </a:lnTo>
                  <a:lnTo>
                    <a:pt x="1591" y="2260"/>
                  </a:lnTo>
                  <a:lnTo>
                    <a:pt x="1589" y="2248"/>
                  </a:lnTo>
                  <a:lnTo>
                    <a:pt x="1589" y="2237"/>
                  </a:lnTo>
                  <a:lnTo>
                    <a:pt x="1589" y="2225"/>
                  </a:lnTo>
                  <a:lnTo>
                    <a:pt x="1589" y="2222"/>
                  </a:lnTo>
                  <a:lnTo>
                    <a:pt x="1591" y="2220"/>
                  </a:lnTo>
                  <a:lnTo>
                    <a:pt x="1592" y="2220"/>
                  </a:lnTo>
                  <a:lnTo>
                    <a:pt x="1596" y="2222"/>
                  </a:lnTo>
                  <a:lnTo>
                    <a:pt x="1602" y="2227"/>
                  </a:lnTo>
                  <a:lnTo>
                    <a:pt x="1610" y="2229"/>
                  </a:lnTo>
                  <a:lnTo>
                    <a:pt x="1614" y="2229"/>
                  </a:lnTo>
                  <a:lnTo>
                    <a:pt x="1615" y="2227"/>
                  </a:lnTo>
                  <a:lnTo>
                    <a:pt x="1617" y="2224"/>
                  </a:lnTo>
                  <a:lnTo>
                    <a:pt x="1617" y="2220"/>
                  </a:lnTo>
                  <a:lnTo>
                    <a:pt x="1615" y="2210"/>
                  </a:lnTo>
                  <a:lnTo>
                    <a:pt x="1615" y="2201"/>
                  </a:lnTo>
                  <a:lnTo>
                    <a:pt x="1625" y="2176"/>
                  </a:lnTo>
                  <a:lnTo>
                    <a:pt x="1635" y="2154"/>
                  </a:lnTo>
                  <a:lnTo>
                    <a:pt x="1635" y="2147"/>
                  </a:lnTo>
                  <a:lnTo>
                    <a:pt x="1637" y="2139"/>
                  </a:lnTo>
                  <a:lnTo>
                    <a:pt x="1639" y="2135"/>
                  </a:lnTo>
                  <a:lnTo>
                    <a:pt x="1640" y="2133"/>
                  </a:lnTo>
                  <a:lnTo>
                    <a:pt x="1644" y="2131"/>
                  </a:lnTo>
                  <a:lnTo>
                    <a:pt x="1648" y="2131"/>
                  </a:lnTo>
                  <a:lnTo>
                    <a:pt x="1673" y="2143"/>
                  </a:lnTo>
                  <a:lnTo>
                    <a:pt x="1696" y="2156"/>
                  </a:lnTo>
                  <a:lnTo>
                    <a:pt x="1704" y="2156"/>
                  </a:lnTo>
                  <a:lnTo>
                    <a:pt x="1710" y="2158"/>
                  </a:lnTo>
                  <a:lnTo>
                    <a:pt x="1713" y="2160"/>
                  </a:lnTo>
                  <a:lnTo>
                    <a:pt x="1715" y="2166"/>
                  </a:lnTo>
                  <a:lnTo>
                    <a:pt x="1721" y="2174"/>
                  </a:lnTo>
                  <a:lnTo>
                    <a:pt x="1729" y="2179"/>
                  </a:lnTo>
                  <a:lnTo>
                    <a:pt x="1727" y="2189"/>
                  </a:lnTo>
                  <a:lnTo>
                    <a:pt x="1725" y="2199"/>
                  </a:lnTo>
                  <a:lnTo>
                    <a:pt x="1727" y="2202"/>
                  </a:lnTo>
                  <a:lnTo>
                    <a:pt x="1729" y="2204"/>
                  </a:lnTo>
                  <a:lnTo>
                    <a:pt x="1731" y="2206"/>
                  </a:lnTo>
                  <a:lnTo>
                    <a:pt x="1734" y="2206"/>
                  </a:lnTo>
                  <a:lnTo>
                    <a:pt x="1744" y="2206"/>
                  </a:lnTo>
                  <a:lnTo>
                    <a:pt x="1756" y="2206"/>
                  </a:lnTo>
                  <a:lnTo>
                    <a:pt x="1775" y="2210"/>
                  </a:lnTo>
                  <a:lnTo>
                    <a:pt x="1790" y="2214"/>
                  </a:lnTo>
                  <a:lnTo>
                    <a:pt x="1796" y="2220"/>
                  </a:lnTo>
                  <a:lnTo>
                    <a:pt x="1805" y="2225"/>
                  </a:lnTo>
                  <a:lnTo>
                    <a:pt x="1817" y="2222"/>
                  </a:lnTo>
                  <a:lnTo>
                    <a:pt x="1827" y="2218"/>
                  </a:lnTo>
                  <a:lnTo>
                    <a:pt x="1834" y="2218"/>
                  </a:lnTo>
                  <a:lnTo>
                    <a:pt x="1842" y="2222"/>
                  </a:lnTo>
                  <a:lnTo>
                    <a:pt x="1848" y="2227"/>
                  </a:lnTo>
                  <a:lnTo>
                    <a:pt x="1850" y="2235"/>
                  </a:lnTo>
                  <a:lnTo>
                    <a:pt x="1850" y="2241"/>
                  </a:lnTo>
                  <a:lnTo>
                    <a:pt x="1852" y="2248"/>
                  </a:lnTo>
                  <a:lnTo>
                    <a:pt x="1852" y="2250"/>
                  </a:lnTo>
                  <a:lnTo>
                    <a:pt x="1853" y="2252"/>
                  </a:lnTo>
                  <a:lnTo>
                    <a:pt x="1857" y="2254"/>
                  </a:lnTo>
                  <a:lnTo>
                    <a:pt x="1859" y="2254"/>
                  </a:lnTo>
                  <a:lnTo>
                    <a:pt x="1871" y="2250"/>
                  </a:lnTo>
                  <a:lnTo>
                    <a:pt x="1882" y="2239"/>
                  </a:lnTo>
                  <a:lnTo>
                    <a:pt x="1894" y="2227"/>
                  </a:lnTo>
                  <a:lnTo>
                    <a:pt x="1900" y="2218"/>
                  </a:lnTo>
                  <a:lnTo>
                    <a:pt x="1905" y="2204"/>
                  </a:lnTo>
                  <a:lnTo>
                    <a:pt x="1911" y="2189"/>
                  </a:lnTo>
                  <a:lnTo>
                    <a:pt x="1913" y="2185"/>
                  </a:lnTo>
                  <a:lnTo>
                    <a:pt x="1913" y="2183"/>
                  </a:lnTo>
                  <a:lnTo>
                    <a:pt x="1917" y="2179"/>
                  </a:lnTo>
                  <a:lnTo>
                    <a:pt x="1921" y="2177"/>
                  </a:lnTo>
                  <a:lnTo>
                    <a:pt x="1928" y="2174"/>
                  </a:lnTo>
                  <a:lnTo>
                    <a:pt x="1940" y="2174"/>
                  </a:lnTo>
                  <a:lnTo>
                    <a:pt x="1963" y="2170"/>
                  </a:lnTo>
                  <a:lnTo>
                    <a:pt x="1980" y="2166"/>
                  </a:lnTo>
                  <a:lnTo>
                    <a:pt x="1997" y="2160"/>
                  </a:lnTo>
                  <a:lnTo>
                    <a:pt x="2019" y="2153"/>
                  </a:lnTo>
                  <a:lnTo>
                    <a:pt x="2028" y="2154"/>
                  </a:lnTo>
                  <a:lnTo>
                    <a:pt x="2036" y="2156"/>
                  </a:lnTo>
                  <a:lnTo>
                    <a:pt x="2040" y="2160"/>
                  </a:lnTo>
                  <a:lnTo>
                    <a:pt x="2040" y="2166"/>
                  </a:lnTo>
                  <a:lnTo>
                    <a:pt x="2051" y="2174"/>
                  </a:lnTo>
                  <a:lnTo>
                    <a:pt x="2063" y="2183"/>
                  </a:lnTo>
                  <a:lnTo>
                    <a:pt x="2065" y="2191"/>
                  </a:lnTo>
                  <a:lnTo>
                    <a:pt x="2070" y="2197"/>
                  </a:lnTo>
                  <a:lnTo>
                    <a:pt x="2076" y="2201"/>
                  </a:lnTo>
                  <a:lnTo>
                    <a:pt x="2082" y="2202"/>
                  </a:lnTo>
                  <a:lnTo>
                    <a:pt x="2088" y="2201"/>
                  </a:lnTo>
                  <a:lnTo>
                    <a:pt x="2093" y="2195"/>
                  </a:lnTo>
                  <a:lnTo>
                    <a:pt x="2095" y="2187"/>
                  </a:lnTo>
                  <a:lnTo>
                    <a:pt x="2097" y="2181"/>
                  </a:lnTo>
                  <a:lnTo>
                    <a:pt x="2097" y="2177"/>
                  </a:lnTo>
                  <a:lnTo>
                    <a:pt x="2101" y="2174"/>
                  </a:lnTo>
                  <a:lnTo>
                    <a:pt x="2105" y="2172"/>
                  </a:lnTo>
                  <a:lnTo>
                    <a:pt x="2109" y="2170"/>
                  </a:lnTo>
                  <a:lnTo>
                    <a:pt x="2113" y="2170"/>
                  </a:lnTo>
                  <a:lnTo>
                    <a:pt x="2116" y="2172"/>
                  </a:lnTo>
                  <a:lnTo>
                    <a:pt x="2118" y="2176"/>
                  </a:lnTo>
                  <a:lnTo>
                    <a:pt x="2118" y="2179"/>
                  </a:lnTo>
                  <a:lnTo>
                    <a:pt x="2120" y="2187"/>
                  </a:lnTo>
                  <a:lnTo>
                    <a:pt x="2126" y="2193"/>
                  </a:lnTo>
                  <a:lnTo>
                    <a:pt x="2132" y="2197"/>
                  </a:lnTo>
                  <a:lnTo>
                    <a:pt x="2137" y="2199"/>
                  </a:lnTo>
                  <a:lnTo>
                    <a:pt x="2147" y="2199"/>
                  </a:lnTo>
                  <a:lnTo>
                    <a:pt x="2151" y="2199"/>
                  </a:lnTo>
                  <a:lnTo>
                    <a:pt x="2151" y="2197"/>
                  </a:lnTo>
                  <a:lnTo>
                    <a:pt x="2149" y="2193"/>
                  </a:lnTo>
                  <a:lnTo>
                    <a:pt x="2149" y="2189"/>
                  </a:lnTo>
                  <a:lnTo>
                    <a:pt x="2151" y="2183"/>
                  </a:lnTo>
                  <a:lnTo>
                    <a:pt x="2157" y="2181"/>
                  </a:lnTo>
                  <a:lnTo>
                    <a:pt x="2162" y="2183"/>
                  </a:lnTo>
                  <a:lnTo>
                    <a:pt x="2170" y="2185"/>
                  </a:lnTo>
                  <a:lnTo>
                    <a:pt x="2180" y="2187"/>
                  </a:lnTo>
                  <a:lnTo>
                    <a:pt x="2191" y="2179"/>
                  </a:lnTo>
                  <a:lnTo>
                    <a:pt x="2207" y="2172"/>
                  </a:lnTo>
                  <a:lnTo>
                    <a:pt x="2218" y="2172"/>
                  </a:lnTo>
                  <a:lnTo>
                    <a:pt x="2233" y="2172"/>
                  </a:lnTo>
                  <a:lnTo>
                    <a:pt x="2239" y="2172"/>
                  </a:lnTo>
                  <a:lnTo>
                    <a:pt x="2245" y="2170"/>
                  </a:lnTo>
                  <a:lnTo>
                    <a:pt x="2249" y="2166"/>
                  </a:lnTo>
                  <a:lnTo>
                    <a:pt x="2249" y="2162"/>
                  </a:lnTo>
                  <a:lnTo>
                    <a:pt x="2249" y="2137"/>
                  </a:lnTo>
                  <a:lnTo>
                    <a:pt x="2251" y="2118"/>
                  </a:lnTo>
                  <a:lnTo>
                    <a:pt x="2256" y="2103"/>
                  </a:lnTo>
                  <a:lnTo>
                    <a:pt x="2262" y="2085"/>
                  </a:lnTo>
                  <a:lnTo>
                    <a:pt x="2264" y="2078"/>
                  </a:lnTo>
                  <a:lnTo>
                    <a:pt x="2266" y="2074"/>
                  </a:lnTo>
                  <a:lnTo>
                    <a:pt x="2272" y="2072"/>
                  </a:lnTo>
                  <a:lnTo>
                    <a:pt x="2278" y="2072"/>
                  </a:lnTo>
                  <a:lnTo>
                    <a:pt x="2287" y="2074"/>
                  </a:lnTo>
                  <a:lnTo>
                    <a:pt x="2297" y="2076"/>
                  </a:lnTo>
                  <a:lnTo>
                    <a:pt x="2303" y="2078"/>
                  </a:lnTo>
                  <a:lnTo>
                    <a:pt x="2308" y="2078"/>
                  </a:lnTo>
                  <a:lnTo>
                    <a:pt x="2312" y="2078"/>
                  </a:lnTo>
                  <a:lnTo>
                    <a:pt x="2318" y="2076"/>
                  </a:lnTo>
                  <a:lnTo>
                    <a:pt x="2333" y="2064"/>
                  </a:lnTo>
                  <a:lnTo>
                    <a:pt x="2343" y="2055"/>
                  </a:lnTo>
                  <a:lnTo>
                    <a:pt x="2349" y="2051"/>
                  </a:lnTo>
                  <a:lnTo>
                    <a:pt x="2354" y="2049"/>
                  </a:lnTo>
                  <a:lnTo>
                    <a:pt x="2362" y="2047"/>
                  </a:lnTo>
                  <a:lnTo>
                    <a:pt x="2372" y="2047"/>
                  </a:lnTo>
                  <a:lnTo>
                    <a:pt x="2387" y="2039"/>
                  </a:lnTo>
                  <a:lnTo>
                    <a:pt x="2400" y="2032"/>
                  </a:lnTo>
                  <a:lnTo>
                    <a:pt x="2418" y="2024"/>
                  </a:lnTo>
                  <a:lnTo>
                    <a:pt x="2439" y="2016"/>
                  </a:lnTo>
                  <a:lnTo>
                    <a:pt x="2460" y="2020"/>
                  </a:lnTo>
                  <a:lnTo>
                    <a:pt x="2475" y="2022"/>
                  </a:lnTo>
                  <a:lnTo>
                    <a:pt x="2481" y="2022"/>
                  </a:lnTo>
                  <a:lnTo>
                    <a:pt x="2485" y="2018"/>
                  </a:lnTo>
                  <a:lnTo>
                    <a:pt x="2487" y="2012"/>
                  </a:lnTo>
                  <a:lnTo>
                    <a:pt x="2487" y="2005"/>
                  </a:lnTo>
                  <a:lnTo>
                    <a:pt x="2494" y="1991"/>
                  </a:lnTo>
                  <a:lnTo>
                    <a:pt x="2504" y="1976"/>
                  </a:lnTo>
                  <a:lnTo>
                    <a:pt x="2508" y="1966"/>
                  </a:lnTo>
                  <a:lnTo>
                    <a:pt x="2514" y="1951"/>
                  </a:lnTo>
                  <a:lnTo>
                    <a:pt x="2517" y="1940"/>
                  </a:lnTo>
                  <a:lnTo>
                    <a:pt x="2523" y="1930"/>
                  </a:lnTo>
                  <a:lnTo>
                    <a:pt x="2519" y="1917"/>
                  </a:lnTo>
                  <a:lnTo>
                    <a:pt x="2516" y="1907"/>
                  </a:lnTo>
                  <a:lnTo>
                    <a:pt x="2521" y="1901"/>
                  </a:lnTo>
                  <a:lnTo>
                    <a:pt x="2527" y="1892"/>
                  </a:lnTo>
                  <a:lnTo>
                    <a:pt x="2519" y="1880"/>
                  </a:lnTo>
                  <a:lnTo>
                    <a:pt x="2512" y="1871"/>
                  </a:lnTo>
                  <a:lnTo>
                    <a:pt x="2512" y="1853"/>
                  </a:lnTo>
                  <a:lnTo>
                    <a:pt x="2510" y="1832"/>
                  </a:lnTo>
                  <a:lnTo>
                    <a:pt x="2510" y="1828"/>
                  </a:lnTo>
                  <a:lnTo>
                    <a:pt x="2508" y="1823"/>
                  </a:lnTo>
                  <a:lnTo>
                    <a:pt x="2504" y="1819"/>
                  </a:lnTo>
                  <a:lnTo>
                    <a:pt x="2500" y="1813"/>
                  </a:lnTo>
                  <a:lnTo>
                    <a:pt x="2496" y="1809"/>
                  </a:lnTo>
                  <a:lnTo>
                    <a:pt x="2491" y="1807"/>
                  </a:lnTo>
                  <a:lnTo>
                    <a:pt x="2485" y="1805"/>
                  </a:lnTo>
                  <a:lnTo>
                    <a:pt x="2479" y="1805"/>
                  </a:lnTo>
                  <a:lnTo>
                    <a:pt x="2473" y="1803"/>
                  </a:lnTo>
                  <a:lnTo>
                    <a:pt x="2468" y="1801"/>
                  </a:lnTo>
                  <a:lnTo>
                    <a:pt x="2462" y="1800"/>
                  </a:lnTo>
                  <a:lnTo>
                    <a:pt x="2458" y="1796"/>
                  </a:lnTo>
                  <a:lnTo>
                    <a:pt x="2450" y="1788"/>
                  </a:lnTo>
                  <a:lnTo>
                    <a:pt x="2443" y="1784"/>
                  </a:lnTo>
                  <a:lnTo>
                    <a:pt x="2429" y="1773"/>
                  </a:lnTo>
                  <a:lnTo>
                    <a:pt x="2416" y="1755"/>
                  </a:lnTo>
                  <a:lnTo>
                    <a:pt x="2406" y="1746"/>
                  </a:lnTo>
                  <a:lnTo>
                    <a:pt x="2398" y="1738"/>
                  </a:lnTo>
                  <a:lnTo>
                    <a:pt x="2393" y="1732"/>
                  </a:lnTo>
                  <a:lnTo>
                    <a:pt x="2389" y="1725"/>
                  </a:lnTo>
                  <a:lnTo>
                    <a:pt x="2387" y="1717"/>
                  </a:lnTo>
                  <a:lnTo>
                    <a:pt x="2381" y="1709"/>
                  </a:lnTo>
                  <a:lnTo>
                    <a:pt x="2374" y="1705"/>
                  </a:lnTo>
                  <a:lnTo>
                    <a:pt x="2366" y="1702"/>
                  </a:lnTo>
                  <a:lnTo>
                    <a:pt x="2358" y="1700"/>
                  </a:lnTo>
                  <a:lnTo>
                    <a:pt x="2352" y="1696"/>
                  </a:lnTo>
                  <a:lnTo>
                    <a:pt x="2347" y="1686"/>
                  </a:lnTo>
                  <a:lnTo>
                    <a:pt x="2347" y="1677"/>
                  </a:lnTo>
                  <a:lnTo>
                    <a:pt x="2337" y="1659"/>
                  </a:lnTo>
                  <a:lnTo>
                    <a:pt x="2329" y="1642"/>
                  </a:lnTo>
                  <a:lnTo>
                    <a:pt x="2329" y="1638"/>
                  </a:lnTo>
                  <a:lnTo>
                    <a:pt x="2329" y="1635"/>
                  </a:lnTo>
                  <a:lnTo>
                    <a:pt x="2326" y="1631"/>
                  </a:lnTo>
                  <a:lnTo>
                    <a:pt x="2324" y="1629"/>
                  </a:lnTo>
                  <a:lnTo>
                    <a:pt x="2314" y="1625"/>
                  </a:lnTo>
                  <a:lnTo>
                    <a:pt x="2303" y="1625"/>
                  </a:lnTo>
                  <a:lnTo>
                    <a:pt x="2299" y="1625"/>
                  </a:lnTo>
                  <a:lnTo>
                    <a:pt x="2293" y="1623"/>
                  </a:lnTo>
                  <a:lnTo>
                    <a:pt x="2291" y="1621"/>
                  </a:lnTo>
                  <a:lnTo>
                    <a:pt x="2289" y="1619"/>
                  </a:lnTo>
                  <a:lnTo>
                    <a:pt x="2287" y="1611"/>
                  </a:lnTo>
                  <a:lnTo>
                    <a:pt x="2287" y="1606"/>
                  </a:lnTo>
                  <a:lnTo>
                    <a:pt x="2281" y="1598"/>
                  </a:lnTo>
                  <a:lnTo>
                    <a:pt x="2266" y="1588"/>
                  </a:lnTo>
                  <a:lnTo>
                    <a:pt x="2260" y="1581"/>
                  </a:lnTo>
                  <a:lnTo>
                    <a:pt x="2253" y="1573"/>
                  </a:lnTo>
                  <a:lnTo>
                    <a:pt x="2245" y="1569"/>
                  </a:lnTo>
                  <a:lnTo>
                    <a:pt x="2235" y="1564"/>
                  </a:lnTo>
                  <a:lnTo>
                    <a:pt x="2222" y="1560"/>
                  </a:lnTo>
                  <a:lnTo>
                    <a:pt x="2210" y="1552"/>
                  </a:lnTo>
                  <a:lnTo>
                    <a:pt x="2207" y="1546"/>
                  </a:lnTo>
                  <a:lnTo>
                    <a:pt x="2203" y="1540"/>
                  </a:lnTo>
                  <a:lnTo>
                    <a:pt x="2201" y="1533"/>
                  </a:lnTo>
                  <a:lnTo>
                    <a:pt x="2201" y="1527"/>
                  </a:lnTo>
                  <a:lnTo>
                    <a:pt x="2203" y="1517"/>
                  </a:lnTo>
                  <a:lnTo>
                    <a:pt x="2205" y="1508"/>
                  </a:lnTo>
                  <a:lnTo>
                    <a:pt x="2210" y="1496"/>
                  </a:lnTo>
                  <a:lnTo>
                    <a:pt x="2216" y="1485"/>
                  </a:lnTo>
                  <a:lnTo>
                    <a:pt x="2230" y="1460"/>
                  </a:lnTo>
                  <a:lnTo>
                    <a:pt x="2243" y="1435"/>
                  </a:lnTo>
                  <a:lnTo>
                    <a:pt x="2264" y="1385"/>
                  </a:lnTo>
                  <a:lnTo>
                    <a:pt x="2299" y="1310"/>
                  </a:lnTo>
                  <a:lnTo>
                    <a:pt x="2329" y="1239"/>
                  </a:lnTo>
                  <a:lnTo>
                    <a:pt x="2345" y="1205"/>
                  </a:lnTo>
                  <a:lnTo>
                    <a:pt x="2341" y="1195"/>
                  </a:lnTo>
                  <a:lnTo>
                    <a:pt x="2337" y="1182"/>
                  </a:lnTo>
                  <a:lnTo>
                    <a:pt x="2343" y="1157"/>
                  </a:lnTo>
                  <a:lnTo>
                    <a:pt x="2351" y="1132"/>
                  </a:lnTo>
                  <a:lnTo>
                    <a:pt x="2354" y="1122"/>
                  </a:lnTo>
                  <a:lnTo>
                    <a:pt x="2356" y="1115"/>
                  </a:lnTo>
                  <a:lnTo>
                    <a:pt x="2356" y="1107"/>
                  </a:lnTo>
                  <a:lnTo>
                    <a:pt x="2356" y="1097"/>
                  </a:lnTo>
                  <a:lnTo>
                    <a:pt x="2366" y="1078"/>
                  </a:lnTo>
                  <a:lnTo>
                    <a:pt x="2374" y="1059"/>
                  </a:lnTo>
                  <a:lnTo>
                    <a:pt x="2377" y="1049"/>
                  </a:lnTo>
                  <a:lnTo>
                    <a:pt x="2381" y="1038"/>
                  </a:lnTo>
                  <a:lnTo>
                    <a:pt x="2383" y="1032"/>
                  </a:lnTo>
                  <a:lnTo>
                    <a:pt x="2383" y="1028"/>
                  </a:lnTo>
                  <a:lnTo>
                    <a:pt x="2383" y="1026"/>
                  </a:lnTo>
                  <a:lnTo>
                    <a:pt x="2379" y="1024"/>
                  </a:lnTo>
                  <a:lnTo>
                    <a:pt x="2370" y="1024"/>
                  </a:lnTo>
                  <a:lnTo>
                    <a:pt x="2362" y="1024"/>
                  </a:lnTo>
                  <a:lnTo>
                    <a:pt x="2358" y="1022"/>
                  </a:lnTo>
                  <a:lnTo>
                    <a:pt x="2356" y="1021"/>
                  </a:lnTo>
                  <a:lnTo>
                    <a:pt x="2352" y="1019"/>
                  </a:lnTo>
                  <a:lnTo>
                    <a:pt x="2352" y="1015"/>
                  </a:lnTo>
                  <a:lnTo>
                    <a:pt x="2345" y="996"/>
                  </a:lnTo>
                  <a:lnTo>
                    <a:pt x="2339" y="976"/>
                  </a:lnTo>
                  <a:lnTo>
                    <a:pt x="2341" y="967"/>
                  </a:lnTo>
                  <a:lnTo>
                    <a:pt x="2345" y="957"/>
                  </a:lnTo>
                  <a:lnTo>
                    <a:pt x="2351" y="950"/>
                  </a:lnTo>
                  <a:lnTo>
                    <a:pt x="2358" y="938"/>
                  </a:lnTo>
                  <a:lnTo>
                    <a:pt x="2368" y="928"/>
                  </a:lnTo>
                  <a:lnTo>
                    <a:pt x="2377" y="921"/>
                  </a:lnTo>
                  <a:lnTo>
                    <a:pt x="2381" y="919"/>
                  </a:lnTo>
                  <a:lnTo>
                    <a:pt x="2385" y="915"/>
                  </a:lnTo>
                  <a:lnTo>
                    <a:pt x="2387" y="911"/>
                  </a:lnTo>
                  <a:lnTo>
                    <a:pt x="2387" y="907"/>
                  </a:lnTo>
                  <a:lnTo>
                    <a:pt x="2387" y="904"/>
                  </a:lnTo>
                  <a:lnTo>
                    <a:pt x="2385" y="902"/>
                  </a:lnTo>
                  <a:lnTo>
                    <a:pt x="2381" y="900"/>
                  </a:lnTo>
                  <a:lnTo>
                    <a:pt x="2377" y="900"/>
                  </a:lnTo>
                  <a:lnTo>
                    <a:pt x="2368" y="900"/>
                  </a:lnTo>
                  <a:lnTo>
                    <a:pt x="2354" y="902"/>
                  </a:lnTo>
                  <a:lnTo>
                    <a:pt x="2343" y="902"/>
                  </a:lnTo>
                  <a:lnTo>
                    <a:pt x="2333" y="902"/>
                  </a:lnTo>
                  <a:lnTo>
                    <a:pt x="2329" y="902"/>
                  </a:lnTo>
                  <a:lnTo>
                    <a:pt x="2326" y="900"/>
                  </a:lnTo>
                  <a:lnTo>
                    <a:pt x="2322" y="896"/>
                  </a:lnTo>
                  <a:lnTo>
                    <a:pt x="2320" y="892"/>
                  </a:lnTo>
                  <a:lnTo>
                    <a:pt x="2316" y="882"/>
                  </a:lnTo>
                  <a:lnTo>
                    <a:pt x="2310" y="875"/>
                  </a:lnTo>
                  <a:lnTo>
                    <a:pt x="2308" y="873"/>
                  </a:lnTo>
                  <a:lnTo>
                    <a:pt x="2306" y="871"/>
                  </a:lnTo>
                  <a:lnTo>
                    <a:pt x="2303" y="871"/>
                  </a:lnTo>
                  <a:lnTo>
                    <a:pt x="2299" y="871"/>
                  </a:lnTo>
                  <a:lnTo>
                    <a:pt x="2291" y="877"/>
                  </a:lnTo>
                  <a:lnTo>
                    <a:pt x="2287" y="882"/>
                  </a:lnTo>
                  <a:lnTo>
                    <a:pt x="2287" y="888"/>
                  </a:lnTo>
                  <a:lnTo>
                    <a:pt x="2287" y="896"/>
                  </a:lnTo>
                  <a:lnTo>
                    <a:pt x="2291" y="907"/>
                  </a:lnTo>
                  <a:lnTo>
                    <a:pt x="2297" y="921"/>
                  </a:lnTo>
                  <a:lnTo>
                    <a:pt x="2297" y="932"/>
                  </a:lnTo>
                  <a:lnTo>
                    <a:pt x="2293" y="942"/>
                  </a:lnTo>
                  <a:lnTo>
                    <a:pt x="2289" y="950"/>
                  </a:lnTo>
                  <a:lnTo>
                    <a:pt x="2283" y="957"/>
                  </a:lnTo>
                  <a:lnTo>
                    <a:pt x="2278" y="963"/>
                  </a:lnTo>
                  <a:lnTo>
                    <a:pt x="2276" y="969"/>
                  </a:lnTo>
                  <a:lnTo>
                    <a:pt x="2276" y="976"/>
                  </a:lnTo>
                  <a:lnTo>
                    <a:pt x="2276" y="986"/>
                  </a:lnTo>
                  <a:lnTo>
                    <a:pt x="2276" y="994"/>
                  </a:lnTo>
                  <a:lnTo>
                    <a:pt x="2274" y="1001"/>
                  </a:lnTo>
                  <a:lnTo>
                    <a:pt x="2274" y="1003"/>
                  </a:lnTo>
                  <a:lnTo>
                    <a:pt x="2272" y="1005"/>
                  </a:lnTo>
                  <a:lnTo>
                    <a:pt x="2270" y="1007"/>
                  </a:lnTo>
                  <a:lnTo>
                    <a:pt x="2266" y="1007"/>
                  </a:lnTo>
                  <a:lnTo>
                    <a:pt x="2256" y="1017"/>
                  </a:lnTo>
                  <a:lnTo>
                    <a:pt x="2247" y="1026"/>
                  </a:lnTo>
                  <a:lnTo>
                    <a:pt x="2237" y="1021"/>
                  </a:lnTo>
                  <a:lnTo>
                    <a:pt x="2226" y="1015"/>
                  </a:lnTo>
                  <a:lnTo>
                    <a:pt x="2224" y="1013"/>
                  </a:lnTo>
                  <a:lnTo>
                    <a:pt x="2222" y="1011"/>
                  </a:lnTo>
                  <a:lnTo>
                    <a:pt x="2220" y="1009"/>
                  </a:lnTo>
                  <a:lnTo>
                    <a:pt x="2222" y="1005"/>
                  </a:lnTo>
                  <a:lnTo>
                    <a:pt x="2224" y="999"/>
                  </a:lnTo>
                  <a:lnTo>
                    <a:pt x="2226" y="994"/>
                  </a:lnTo>
                  <a:lnTo>
                    <a:pt x="2226" y="988"/>
                  </a:lnTo>
                  <a:lnTo>
                    <a:pt x="2224" y="984"/>
                  </a:lnTo>
                  <a:lnTo>
                    <a:pt x="2220" y="980"/>
                  </a:lnTo>
                  <a:lnTo>
                    <a:pt x="2212" y="976"/>
                  </a:lnTo>
                  <a:lnTo>
                    <a:pt x="2207" y="973"/>
                  </a:lnTo>
                  <a:lnTo>
                    <a:pt x="2203" y="969"/>
                  </a:lnTo>
                  <a:lnTo>
                    <a:pt x="2203" y="965"/>
                  </a:lnTo>
                  <a:lnTo>
                    <a:pt x="2209" y="959"/>
                  </a:lnTo>
                  <a:lnTo>
                    <a:pt x="2214" y="951"/>
                  </a:lnTo>
                  <a:lnTo>
                    <a:pt x="2218" y="944"/>
                  </a:lnTo>
                  <a:lnTo>
                    <a:pt x="2220" y="936"/>
                  </a:lnTo>
                  <a:lnTo>
                    <a:pt x="2220" y="928"/>
                  </a:lnTo>
                  <a:lnTo>
                    <a:pt x="2220" y="919"/>
                  </a:lnTo>
                  <a:lnTo>
                    <a:pt x="2220" y="909"/>
                  </a:lnTo>
                  <a:lnTo>
                    <a:pt x="2218" y="905"/>
                  </a:lnTo>
                  <a:lnTo>
                    <a:pt x="2216" y="904"/>
                  </a:lnTo>
                  <a:lnTo>
                    <a:pt x="2212" y="902"/>
                  </a:lnTo>
                  <a:lnTo>
                    <a:pt x="2209" y="900"/>
                  </a:lnTo>
                  <a:lnTo>
                    <a:pt x="2191" y="904"/>
                  </a:lnTo>
                  <a:lnTo>
                    <a:pt x="2172" y="909"/>
                  </a:lnTo>
                  <a:lnTo>
                    <a:pt x="2153" y="915"/>
                  </a:lnTo>
                  <a:lnTo>
                    <a:pt x="2139" y="919"/>
                  </a:lnTo>
                  <a:lnTo>
                    <a:pt x="2130" y="917"/>
                  </a:lnTo>
                  <a:lnTo>
                    <a:pt x="2122" y="915"/>
                  </a:lnTo>
                  <a:lnTo>
                    <a:pt x="2118" y="911"/>
                  </a:lnTo>
                  <a:lnTo>
                    <a:pt x="2118" y="902"/>
                  </a:lnTo>
                  <a:lnTo>
                    <a:pt x="2118" y="892"/>
                  </a:lnTo>
                  <a:lnTo>
                    <a:pt x="2120" y="886"/>
                  </a:lnTo>
                  <a:lnTo>
                    <a:pt x="2118" y="880"/>
                  </a:lnTo>
                  <a:lnTo>
                    <a:pt x="2114" y="873"/>
                  </a:lnTo>
                  <a:lnTo>
                    <a:pt x="2109" y="865"/>
                  </a:lnTo>
                  <a:lnTo>
                    <a:pt x="2107" y="856"/>
                  </a:lnTo>
                  <a:lnTo>
                    <a:pt x="2107" y="848"/>
                  </a:lnTo>
                  <a:lnTo>
                    <a:pt x="2107" y="838"/>
                  </a:lnTo>
                  <a:lnTo>
                    <a:pt x="2109" y="829"/>
                  </a:lnTo>
                  <a:lnTo>
                    <a:pt x="2109" y="821"/>
                  </a:lnTo>
                  <a:lnTo>
                    <a:pt x="2111" y="813"/>
                  </a:lnTo>
                  <a:lnTo>
                    <a:pt x="2113" y="808"/>
                  </a:lnTo>
                  <a:lnTo>
                    <a:pt x="2114" y="800"/>
                  </a:lnTo>
                  <a:lnTo>
                    <a:pt x="2114" y="796"/>
                  </a:lnTo>
                  <a:lnTo>
                    <a:pt x="2111" y="790"/>
                  </a:lnTo>
                  <a:lnTo>
                    <a:pt x="2105" y="786"/>
                  </a:lnTo>
                  <a:lnTo>
                    <a:pt x="2101" y="785"/>
                  </a:lnTo>
                  <a:lnTo>
                    <a:pt x="2099" y="785"/>
                  </a:lnTo>
                  <a:lnTo>
                    <a:pt x="2097" y="786"/>
                  </a:lnTo>
                  <a:lnTo>
                    <a:pt x="2095" y="788"/>
                  </a:lnTo>
                  <a:lnTo>
                    <a:pt x="2093" y="794"/>
                  </a:lnTo>
                  <a:lnTo>
                    <a:pt x="2091" y="800"/>
                  </a:lnTo>
                  <a:lnTo>
                    <a:pt x="2091" y="808"/>
                  </a:lnTo>
                  <a:lnTo>
                    <a:pt x="2091" y="811"/>
                  </a:lnTo>
                  <a:lnTo>
                    <a:pt x="2090" y="817"/>
                  </a:lnTo>
                  <a:lnTo>
                    <a:pt x="2086" y="817"/>
                  </a:lnTo>
                  <a:lnTo>
                    <a:pt x="2082" y="817"/>
                  </a:lnTo>
                  <a:lnTo>
                    <a:pt x="2078" y="813"/>
                  </a:lnTo>
                  <a:lnTo>
                    <a:pt x="2074" y="811"/>
                  </a:lnTo>
                  <a:lnTo>
                    <a:pt x="2072" y="811"/>
                  </a:lnTo>
                  <a:lnTo>
                    <a:pt x="2070" y="813"/>
                  </a:lnTo>
                  <a:lnTo>
                    <a:pt x="2066" y="815"/>
                  </a:lnTo>
                  <a:lnTo>
                    <a:pt x="2065" y="829"/>
                  </a:lnTo>
                  <a:lnTo>
                    <a:pt x="2063" y="838"/>
                  </a:lnTo>
                  <a:lnTo>
                    <a:pt x="2057" y="838"/>
                  </a:lnTo>
                  <a:lnTo>
                    <a:pt x="2051" y="834"/>
                  </a:lnTo>
                  <a:lnTo>
                    <a:pt x="2049" y="834"/>
                  </a:lnTo>
                  <a:lnTo>
                    <a:pt x="2047" y="833"/>
                  </a:lnTo>
                  <a:lnTo>
                    <a:pt x="2043" y="834"/>
                  </a:lnTo>
                  <a:lnTo>
                    <a:pt x="2042" y="836"/>
                  </a:lnTo>
                  <a:lnTo>
                    <a:pt x="2040" y="846"/>
                  </a:lnTo>
                  <a:lnTo>
                    <a:pt x="2038" y="856"/>
                  </a:lnTo>
                  <a:lnTo>
                    <a:pt x="2036" y="859"/>
                  </a:lnTo>
                  <a:lnTo>
                    <a:pt x="2034" y="861"/>
                  </a:lnTo>
                  <a:lnTo>
                    <a:pt x="2030" y="861"/>
                  </a:lnTo>
                  <a:lnTo>
                    <a:pt x="2026" y="859"/>
                  </a:lnTo>
                  <a:lnTo>
                    <a:pt x="2005" y="850"/>
                  </a:lnTo>
                  <a:lnTo>
                    <a:pt x="1988" y="838"/>
                  </a:lnTo>
                  <a:lnTo>
                    <a:pt x="1971" y="833"/>
                  </a:lnTo>
                  <a:lnTo>
                    <a:pt x="1951" y="825"/>
                  </a:lnTo>
                  <a:lnTo>
                    <a:pt x="1940" y="815"/>
                  </a:lnTo>
                  <a:lnTo>
                    <a:pt x="1923" y="806"/>
                  </a:lnTo>
                  <a:lnTo>
                    <a:pt x="1900" y="798"/>
                  </a:lnTo>
                  <a:lnTo>
                    <a:pt x="1876" y="790"/>
                  </a:lnTo>
                  <a:lnTo>
                    <a:pt x="1865" y="779"/>
                  </a:lnTo>
                  <a:lnTo>
                    <a:pt x="1855" y="763"/>
                  </a:lnTo>
                  <a:lnTo>
                    <a:pt x="1850" y="758"/>
                  </a:lnTo>
                  <a:lnTo>
                    <a:pt x="1846" y="754"/>
                  </a:lnTo>
                  <a:lnTo>
                    <a:pt x="1840" y="750"/>
                  </a:lnTo>
                  <a:lnTo>
                    <a:pt x="1836" y="750"/>
                  </a:lnTo>
                  <a:lnTo>
                    <a:pt x="1827" y="754"/>
                  </a:lnTo>
                  <a:lnTo>
                    <a:pt x="1815" y="756"/>
                  </a:lnTo>
                  <a:lnTo>
                    <a:pt x="1811" y="758"/>
                  </a:lnTo>
                  <a:lnTo>
                    <a:pt x="1807" y="758"/>
                  </a:lnTo>
                  <a:lnTo>
                    <a:pt x="1804" y="756"/>
                  </a:lnTo>
                  <a:lnTo>
                    <a:pt x="1802" y="752"/>
                  </a:lnTo>
                  <a:lnTo>
                    <a:pt x="1807" y="739"/>
                  </a:lnTo>
                  <a:lnTo>
                    <a:pt x="1813" y="725"/>
                  </a:lnTo>
                  <a:lnTo>
                    <a:pt x="1813" y="715"/>
                  </a:lnTo>
                  <a:lnTo>
                    <a:pt x="1811" y="706"/>
                  </a:lnTo>
                  <a:lnTo>
                    <a:pt x="1813" y="702"/>
                  </a:lnTo>
                  <a:lnTo>
                    <a:pt x="1813" y="698"/>
                  </a:lnTo>
                  <a:lnTo>
                    <a:pt x="1815" y="696"/>
                  </a:lnTo>
                  <a:lnTo>
                    <a:pt x="1819" y="696"/>
                  </a:lnTo>
                  <a:lnTo>
                    <a:pt x="1825" y="694"/>
                  </a:lnTo>
                  <a:lnTo>
                    <a:pt x="1830" y="692"/>
                  </a:lnTo>
                  <a:lnTo>
                    <a:pt x="1832" y="689"/>
                  </a:lnTo>
                  <a:lnTo>
                    <a:pt x="1834" y="683"/>
                  </a:lnTo>
                  <a:lnTo>
                    <a:pt x="1827" y="671"/>
                  </a:lnTo>
                  <a:lnTo>
                    <a:pt x="1819" y="656"/>
                  </a:lnTo>
                  <a:lnTo>
                    <a:pt x="1815" y="645"/>
                  </a:lnTo>
                  <a:lnTo>
                    <a:pt x="1811" y="631"/>
                  </a:lnTo>
                  <a:lnTo>
                    <a:pt x="1813" y="620"/>
                  </a:lnTo>
                  <a:lnTo>
                    <a:pt x="1815" y="608"/>
                  </a:lnTo>
                  <a:lnTo>
                    <a:pt x="1819" y="597"/>
                  </a:lnTo>
                  <a:lnTo>
                    <a:pt x="1823" y="585"/>
                  </a:lnTo>
                  <a:lnTo>
                    <a:pt x="1823" y="581"/>
                  </a:lnTo>
                  <a:lnTo>
                    <a:pt x="1819" y="579"/>
                  </a:lnTo>
                  <a:lnTo>
                    <a:pt x="1815" y="577"/>
                  </a:lnTo>
                  <a:lnTo>
                    <a:pt x="1809" y="575"/>
                  </a:lnTo>
                  <a:lnTo>
                    <a:pt x="1798" y="572"/>
                  </a:lnTo>
                  <a:lnTo>
                    <a:pt x="1790" y="566"/>
                  </a:lnTo>
                  <a:lnTo>
                    <a:pt x="1782" y="560"/>
                  </a:lnTo>
                  <a:lnTo>
                    <a:pt x="1773" y="556"/>
                  </a:lnTo>
                  <a:lnTo>
                    <a:pt x="1763" y="552"/>
                  </a:lnTo>
                  <a:lnTo>
                    <a:pt x="1754" y="552"/>
                  </a:lnTo>
                  <a:lnTo>
                    <a:pt x="1740" y="552"/>
                  </a:lnTo>
                  <a:lnTo>
                    <a:pt x="1731" y="550"/>
                  </a:lnTo>
                  <a:lnTo>
                    <a:pt x="1727" y="547"/>
                  </a:lnTo>
                  <a:lnTo>
                    <a:pt x="1723" y="545"/>
                  </a:lnTo>
                  <a:lnTo>
                    <a:pt x="1721" y="539"/>
                  </a:lnTo>
                  <a:lnTo>
                    <a:pt x="1719" y="533"/>
                  </a:lnTo>
                  <a:lnTo>
                    <a:pt x="1721" y="510"/>
                  </a:lnTo>
                  <a:lnTo>
                    <a:pt x="1725" y="485"/>
                  </a:lnTo>
                  <a:lnTo>
                    <a:pt x="1725" y="462"/>
                  </a:lnTo>
                  <a:lnTo>
                    <a:pt x="1723" y="443"/>
                  </a:lnTo>
                  <a:lnTo>
                    <a:pt x="1721" y="428"/>
                  </a:lnTo>
                  <a:lnTo>
                    <a:pt x="1719" y="414"/>
                  </a:lnTo>
                  <a:lnTo>
                    <a:pt x="1719" y="414"/>
                  </a:lnTo>
                  <a:lnTo>
                    <a:pt x="1719" y="414"/>
                  </a:lnTo>
                  <a:lnTo>
                    <a:pt x="1717" y="414"/>
                  </a:lnTo>
                  <a:lnTo>
                    <a:pt x="1717" y="412"/>
                  </a:lnTo>
                  <a:lnTo>
                    <a:pt x="1717" y="412"/>
                  </a:lnTo>
                  <a:lnTo>
                    <a:pt x="1717" y="412"/>
                  </a:lnTo>
                  <a:lnTo>
                    <a:pt x="1717" y="412"/>
                  </a:lnTo>
                  <a:lnTo>
                    <a:pt x="1717" y="412"/>
                  </a:lnTo>
                  <a:lnTo>
                    <a:pt x="1717" y="412"/>
                  </a:lnTo>
                  <a:lnTo>
                    <a:pt x="1717" y="410"/>
                  </a:lnTo>
                  <a:lnTo>
                    <a:pt x="1717" y="410"/>
                  </a:lnTo>
                  <a:lnTo>
                    <a:pt x="1717" y="410"/>
                  </a:lnTo>
                  <a:lnTo>
                    <a:pt x="1717" y="410"/>
                  </a:lnTo>
                  <a:lnTo>
                    <a:pt x="1717" y="409"/>
                  </a:lnTo>
                  <a:lnTo>
                    <a:pt x="1715" y="409"/>
                  </a:lnTo>
                  <a:lnTo>
                    <a:pt x="1715" y="409"/>
                  </a:lnTo>
                  <a:lnTo>
                    <a:pt x="1715" y="409"/>
                  </a:lnTo>
                  <a:lnTo>
                    <a:pt x="1715" y="409"/>
                  </a:lnTo>
                  <a:lnTo>
                    <a:pt x="1715" y="407"/>
                  </a:lnTo>
                  <a:lnTo>
                    <a:pt x="1715" y="407"/>
                  </a:lnTo>
                  <a:lnTo>
                    <a:pt x="1715" y="407"/>
                  </a:lnTo>
                  <a:lnTo>
                    <a:pt x="1715" y="407"/>
                  </a:lnTo>
                  <a:lnTo>
                    <a:pt x="1715" y="407"/>
                  </a:lnTo>
                  <a:lnTo>
                    <a:pt x="1715" y="405"/>
                  </a:lnTo>
                  <a:lnTo>
                    <a:pt x="1715" y="405"/>
                  </a:lnTo>
                  <a:lnTo>
                    <a:pt x="1713" y="405"/>
                  </a:lnTo>
                  <a:lnTo>
                    <a:pt x="1713" y="405"/>
                  </a:lnTo>
                  <a:lnTo>
                    <a:pt x="1713" y="405"/>
                  </a:lnTo>
                  <a:lnTo>
                    <a:pt x="1713" y="405"/>
                  </a:lnTo>
                  <a:lnTo>
                    <a:pt x="1713" y="403"/>
                  </a:lnTo>
                  <a:lnTo>
                    <a:pt x="1713" y="403"/>
                  </a:lnTo>
                  <a:lnTo>
                    <a:pt x="1713" y="403"/>
                  </a:lnTo>
                  <a:lnTo>
                    <a:pt x="1713" y="403"/>
                  </a:lnTo>
                  <a:lnTo>
                    <a:pt x="1713" y="403"/>
                  </a:lnTo>
                  <a:lnTo>
                    <a:pt x="1711" y="401"/>
                  </a:lnTo>
                  <a:lnTo>
                    <a:pt x="1711" y="401"/>
                  </a:lnTo>
                  <a:lnTo>
                    <a:pt x="1711" y="401"/>
                  </a:lnTo>
                  <a:lnTo>
                    <a:pt x="1711" y="401"/>
                  </a:lnTo>
                  <a:lnTo>
                    <a:pt x="1711" y="401"/>
                  </a:lnTo>
                  <a:lnTo>
                    <a:pt x="1711" y="401"/>
                  </a:lnTo>
                  <a:lnTo>
                    <a:pt x="1711" y="401"/>
                  </a:lnTo>
                  <a:lnTo>
                    <a:pt x="1711" y="399"/>
                  </a:lnTo>
                  <a:lnTo>
                    <a:pt x="1710" y="399"/>
                  </a:lnTo>
                  <a:lnTo>
                    <a:pt x="1710" y="399"/>
                  </a:lnTo>
                  <a:lnTo>
                    <a:pt x="1710" y="399"/>
                  </a:lnTo>
                  <a:lnTo>
                    <a:pt x="1710" y="399"/>
                  </a:lnTo>
                  <a:lnTo>
                    <a:pt x="1710" y="399"/>
                  </a:lnTo>
                  <a:lnTo>
                    <a:pt x="1710" y="399"/>
                  </a:lnTo>
                  <a:lnTo>
                    <a:pt x="1710" y="399"/>
                  </a:lnTo>
                  <a:lnTo>
                    <a:pt x="1710" y="397"/>
                  </a:lnTo>
                  <a:lnTo>
                    <a:pt x="1710" y="397"/>
                  </a:lnTo>
                  <a:lnTo>
                    <a:pt x="1710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7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lnTo>
                    <a:pt x="1708" y="395"/>
                  </a:lnTo>
                  <a:close/>
                  <a:moveTo>
                    <a:pt x="940" y="0"/>
                  </a:moveTo>
                  <a:lnTo>
                    <a:pt x="940" y="0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482438" y="4209453"/>
              <a:ext cx="1936607" cy="1509447"/>
            </a:xfrm>
            <a:custGeom>
              <a:avLst/>
              <a:gdLst>
                <a:gd name="T0" fmla="*/ 154 w 1750"/>
                <a:gd name="T1" fmla="*/ 509 h 1364"/>
                <a:gd name="T2" fmla="*/ 129 w 1750"/>
                <a:gd name="T3" fmla="*/ 735 h 1364"/>
                <a:gd name="T4" fmla="*/ 58 w 1750"/>
                <a:gd name="T5" fmla="*/ 795 h 1364"/>
                <a:gd name="T6" fmla="*/ 121 w 1750"/>
                <a:gd name="T7" fmla="*/ 873 h 1364"/>
                <a:gd name="T8" fmla="*/ 140 w 1750"/>
                <a:gd name="T9" fmla="*/ 915 h 1364"/>
                <a:gd name="T10" fmla="*/ 223 w 1750"/>
                <a:gd name="T11" fmla="*/ 1032 h 1364"/>
                <a:gd name="T12" fmla="*/ 209 w 1750"/>
                <a:gd name="T13" fmla="*/ 1107 h 1364"/>
                <a:gd name="T14" fmla="*/ 232 w 1750"/>
                <a:gd name="T15" fmla="*/ 1232 h 1364"/>
                <a:gd name="T16" fmla="*/ 278 w 1750"/>
                <a:gd name="T17" fmla="*/ 1146 h 1364"/>
                <a:gd name="T18" fmla="*/ 332 w 1750"/>
                <a:gd name="T19" fmla="*/ 1232 h 1364"/>
                <a:gd name="T20" fmla="*/ 424 w 1750"/>
                <a:gd name="T21" fmla="*/ 1249 h 1364"/>
                <a:gd name="T22" fmla="*/ 503 w 1750"/>
                <a:gd name="T23" fmla="*/ 1315 h 1364"/>
                <a:gd name="T24" fmla="*/ 660 w 1750"/>
                <a:gd name="T25" fmla="*/ 1364 h 1364"/>
                <a:gd name="T26" fmla="*/ 764 w 1750"/>
                <a:gd name="T27" fmla="*/ 1267 h 1364"/>
                <a:gd name="T28" fmla="*/ 871 w 1750"/>
                <a:gd name="T29" fmla="*/ 1226 h 1364"/>
                <a:gd name="T30" fmla="*/ 1036 w 1750"/>
                <a:gd name="T31" fmla="*/ 1215 h 1364"/>
                <a:gd name="T32" fmla="*/ 1155 w 1750"/>
                <a:gd name="T33" fmla="*/ 1174 h 1364"/>
                <a:gd name="T34" fmla="*/ 1224 w 1750"/>
                <a:gd name="T35" fmla="*/ 1121 h 1364"/>
                <a:gd name="T36" fmla="*/ 1374 w 1750"/>
                <a:gd name="T37" fmla="*/ 1103 h 1364"/>
                <a:gd name="T38" fmla="*/ 1539 w 1750"/>
                <a:gd name="T39" fmla="*/ 1109 h 1364"/>
                <a:gd name="T40" fmla="*/ 1581 w 1750"/>
                <a:gd name="T41" fmla="*/ 1029 h 1364"/>
                <a:gd name="T42" fmla="*/ 1555 w 1750"/>
                <a:gd name="T43" fmla="*/ 998 h 1364"/>
                <a:gd name="T44" fmla="*/ 1581 w 1750"/>
                <a:gd name="T45" fmla="*/ 931 h 1364"/>
                <a:gd name="T46" fmla="*/ 1468 w 1750"/>
                <a:gd name="T47" fmla="*/ 898 h 1364"/>
                <a:gd name="T48" fmla="*/ 1407 w 1750"/>
                <a:gd name="T49" fmla="*/ 816 h 1364"/>
                <a:gd name="T50" fmla="*/ 1451 w 1750"/>
                <a:gd name="T51" fmla="*/ 710 h 1364"/>
                <a:gd name="T52" fmla="*/ 1528 w 1750"/>
                <a:gd name="T53" fmla="*/ 710 h 1364"/>
                <a:gd name="T54" fmla="*/ 1493 w 1750"/>
                <a:gd name="T55" fmla="*/ 587 h 1364"/>
                <a:gd name="T56" fmla="*/ 1603 w 1750"/>
                <a:gd name="T57" fmla="*/ 547 h 1364"/>
                <a:gd name="T58" fmla="*/ 1710 w 1750"/>
                <a:gd name="T59" fmla="*/ 505 h 1364"/>
                <a:gd name="T60" fmla="*/ 1733 w 1750"/>
                <a:gd name="T61" fmla="*/ 409 h 1364"/>
                <a:gd name="T62" fmla="*/ 1697 w 1750"/>
                <a:gd name="T63" fmla="*/ 365 h 1364"/>
                <a:gd name="T64" fmla="*/ 1635 w 1750"/>
                <a:gd name="T65" fmla="*/ 369 h 1364"/>
                <a:gd name="T66" fmla="*/ 1497 w 1750"/>
                <a:gd name="T67" fmla="*/ 380 h 1364"/>
                <a:gd name="T68" fmla="*/ 1432 w 1750"/>
                <a:gd name="T69" fmla="*/ 422 h 1364"/>
                <a:gd name="T70" fmla="*/ 1311 w 1750"/>
                <a:gd name="T71" fmla="*/ 397 h 1364"/>
                <a:gd name="T72" fmla="*/ 1223 w 1750"/>
                <a:gd name="T73" fmla="*/ 330 h 1364"/>
                <a:gd name="T74" fmla="*/ 1176 w 1750"/>
                <a:gd name="T75" fmla="*/ 415 h 1364"/>
                <a:gd name="T76" fmla="*/ 1178 w 1750"/>
                <a:gd name="T77" fmla="*/ 499 h 1364"/>
                <a:gd name="T78" fmla="*/ 1144 w 1750"/>
                <a:gd name="T79" fmla="*/ 530 h 1364"/>
                <a:gd name="T80" fmla="*/ 1042 w 1750"/>
                <a:gd name="T81" fmla="*/ 534 h 1364"/>
                <a:gd name="T82" fmla="*/ 950 w 1750"/>
                <a:gd name="T83" fmla="*/ 607 h 1364"/>
                <a:gd name="T84" fmla="*/ 864 w 1750"/>
                <a:gd name="T85" fmla="*/ 676 h 1364"/>
                <a:gd name="T86" fmla="*/ 818 w 1750"/>
                <a:gd name="T87" fmla="*/ 762 h 1364"/>
                <a:gd name="T88" fmla="*/ 729 w 1750"/>
                <a:gd name="T89" fmla="*/ 766 h 1364"/>
                <a:gd name="T90" fmla="*/ 649 w 1750"/>
                <a:gd name="T91" fmla="*/ 605 h 1364"/>
                <a:gd name="T92" fmla="*/ 620 w 1750"/>
                <a:gd name="T93" fmla="*/ 568 h 1364"/>
                <a:gd name="T94" fmla="*/ 516 w 1750"/>
                <a:gd name="T95" fmla="*/ 628 h 1364"/>
                <a:gd name="T96" fmla="*/ 488 w 1750"/>
                <a:gd name="T97" fmla="*/ 683 h 1364"/>
                <a:gd name="T98" fmla="*/ 476 w 1750"/>
                <a:gd name="T99" fmla="*/ 532 h 1364"/>
                <a:gd name="T100" fmla="*/ 357 w 1750"/>
                <a:gd name="T101" fmla="*/ 449 h 1364"/>
                <a:gd name="T102" fmla="*/ 347 w 1750"/>
                <a:gd name="T103" fmla="*/ 334 h 1364"/>
                <a:gd name="T104" fmla="*/ 305 w 1750"/>
                <a:gd name="T105" fmla="*/ 144 h 1364"/>
                <a:gd name="T106" fmla="*/ 263 w 1750"/>
                <a:gd name="T107" fmla="*/ 62 h 1364"/>
                <a:gd name="T108" fmla="*/ 190 w 1750"/>
                <a:gd name="T109" fmla="*/ 0 h 1364"/>
                <a:gd name="T110" fmla="*/ 150 w 1750"/>
                <a:gd name="T111" fmla="*/ 50 h 1364"/>
                <a:gd name="T112" fmla="*/ 56 w 1750"/>
                <a:gd name="T113" fmla="*/ 112 h 1364"/>
                <a:gd name="T114" fmla="*/ 23 w 1750"/>
                <a:gd name="T115" fmla="*/ 169 h 1364"/>
                <a:gd name="T116" fmla="*/ 10 w 1750"/>
                <a:gd name="T117" fmla="*/ 238 h 1364"/>
                <a:gd name="T118" fmla="*/ 6 w 1750"/>
                <a:gd name="T119" fmla="*/ 240 h 1364"/>
                <a:gd name="T120" fmla="*/ 4 w 1750"/>
                <a:gd name="T121" fmla="*/ 242 h 1364"/>
                <a:gd name="T122" fmla="*/ 2 w 1750"/>
                <a:gd name="T123" fmla="*/ 242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0" h="1364">
                  <a:moveTo>
                    <a:pt x="0" y="244"/>
                  </a:moveTo>
                  <a:lnTo>
                    <a:pt x="19" y="267"/>
                  </a:lnTo>
                  <a:lnTo>
                    <a:pt x="29" y="282"/>
                  </a:lnTo>
                  <a:lnTo>
                    <a:pt x="37" y="296"/>
                  </a:lnTo>
                  <a:lnTo>
                    <a:pt x="58" y="321"/>
                  </a:lnTo>
                  <a:lnTo>
                    <a:pt x="81" y="348"/>
                  </a:lnTo>
                  <a:lnTo>
                    <a:pt x="102" y="372"/>
                  </a:lnTo>
                  <a:lnTo>
                    <a:pt x="115" y="390"/>
                  </a:lnTo>
                  <a:lnTo>
                    <a:pt x="125" y="405"/>
                  </a:lnTo>
                  <a:lnTo>
                    <a:pt x="131" y="417"/>
                  </a:lnTo>
                  <a:lnTo>
                    <a:pt x="132" y="428"/>
                  </a:lnTo>
                  <a:lnTo>
                    <a:pt x="140" y="453"/>
                  </a:lnTo>
                  <a:lnTo>
                    <a:pt x="148" y="480"/>
                  </a:lnTo>
                  <a:lnTo>
                    <a:pt x="154" y="509"/>
                  </a:lnTo>
                  <a:lnTo>
                    <a:pt x="159" y="530"/>
                  </a:lnTo>
                  <a:lnTo>
                    <a:pt x="165" y="549"/>
                  </a:lnTo>
                  <a:lnTo>
                    <a:pt x="171" y="574"/>
                  </a:lnTo>
                  <a:lnTo>
                    <a:pt x="169" y="591"/>
                  </a:lnTo>
                  <a:lnTo>
                    <a:pt x="167" y="603"/>
                  </a:lnTo>
                  <a:lnTo>
                    <a:pt x="171" y="624"/>
                  </a:lnTo>
                  <a:lnTo>
                    <a:pt x="171" y="649"/>
                  </a:lnTo>
                  <a:lnTo>
                    <a:pt x="169" y="668"/>
                  </a:lnTo>
                  <a:lnTo>
                    <a:pt x="163" y="689"/>
                  </a:lnTo>
                  <a:lnTo>
                    <a:pt x="155" y="708"/>
                  </a:lnTo>
                  <a:lnTo>
                    <a:pt x="150" y="716"/>
                  </a:lnTo>
                  <a:lnTo>
                    <a:pt x="144" y="720"/>
                  </a:lnTo>
                  <a:lnTo>
                    <a:pt x="134" y="729"/>
                  </a:lnTo>
                  <a:lnTo>
                    <a:pt x="129" y="735"/>
                  </a:lnTo>
                  <a:lnTo>
                    <a:pt x="125" y="739"/>
                  </a:lnTo>
                  <a:lnTo>
                    <a:pt x="117" y="741"/>
                  </a:lnTo>
                  <a:lnTo>
                    <a:pt x="111" y="743"/>
                  </a:lnTo>
                  <a:lnTo>
                    <a:pt x="90" y="733"/>
                  </a:lnTo>
                  <a:lnTo>
                    <a:pt x="77" y="722"/>
                  </a:lnTo>
                  <a:lnTo>
                    <a:pt x="71" y="724"/>
                  </a:lnTo>
                  <a:lnTo>
                    <a:pt x="65" y="729"/>
                  </a:lnTo>
                  <a:lnTo>
                    <a:pt x="61" y="735"/>
                  </a:lnTo>
                  <a:lnTo>
                    <a:pt x="60" y="741"/>
                  </a:lnTo>
                  <a:lnTo>
                    <a:pt x="56" y="750"/>
                  </a:lnTo>
                  <a:lnTo>
                    <a:pt x="52" y="760"/>
                  </a:lnTo>
                  <a:lnTo>
                    <a:pt x="54" y="772"/>
                  </a:lnTo>
                  <a:lnTo>
                    <a:pt x="54" y="783"/>
                  </a:lnTo>
                  <a:lnTo>
                    <a:pt x="58" y="795"/>
                  </a:lnTo>
                  <a:lnTo>
                    <a:pt x="60" y="806"/>
                  </a:lnTo>
                  <a:lnTo>
                    <a:pt x="60" y="814"/>
                  </a:lnTo>
                  <a:lnTo>
                    <a:pt x="61" y="820"/>
                  </a:lnTo>
                  <a:lnTo>
                    <a:pt x="67" y="823"/>
                  </a:lnTo>
                  <a:lnTo>
                    <a:pt x="73" y="825"/>
                  </a:lnTo>
                  <a:lnTo>
                    <a:pt x="84" y="823"/>
                  </a:lnTo>
                  <a:lnTo>
                    <a:pt x="94" y="823"/>
                  </a:lnTo>
                  <a:lnTo>
                    <a:pt x="98" y="825"/>
                  </a:lnTo>
                  <a:lnTo>
                    <a:pt x="102" y="829"/>
                  </a:lnTo>
                  <a:lnTo>
                    <a:pt x="104" y="835"/>
                  </a:lnTo>
                  <a:lnTo>
                    <a:pt x="104" y="843"/>
                  </a:lnTo>
                  <a:lnTo>
                    <a:pt x="117" y="860"/>
                  </a:lnTo>
                  <a:lnTo>
                    <a:pt x="125" y="873"/>
                  </a:lnTo>
                  <a:lnTo>
                    <a:pt x="121" y="873"/>
                  </a:lnTo>
                  <a:lnTo>
                    <a:pt x="117" y="871"/>
                  </a:lnTo>
                  <a:lnTo>
                    <a:pt x="113" y="869"/>
                  </a:lnTo>
                  <a:lnTo>
                    <a:pt x="109" y="866"/>
                  </a:lnTo>
                  <a:lnTo>
                    <a:pt x="102" y="856"/>
                  </a:lnTo>
                  <a:lnTo>
                    <a:pt x="96" y="848"/>
                  </a:lnTo>
                  <a:lnTo>
                    <a:pt x="92" y="844"/>
                  </a:lnTo>
                  <a:lnTo>
                    <a:pt x="88" y="844"/>
                  </a:lnTo>
                  <a:lnTo>
                    <a:pt x="84" y="846"/>
                  </a:lnTo>
                  <a:lnTo>
                    <a:pt x="84" y="850"/>
                  </a:lnTo>
                  <a:lnTo>
                    <a:pt x="96" y="866"/>
                  </a:lnTo>
                  <a:lnTo>
                    <a:pt x="117" y="885"/>
                  </a:lnTo>
                  <a:lnTo>
                    <a:pt x="127" y="896"/>
                  </a:lnTo>
                  <a:lnTo>
                    <a:pt x="134" y="906"/>
                  </a:lnTo>
                  <a:lnTo>
                    <a:pt x="140" y="915"/>
                  </a:lnTo>
                  <a:lnTo>
                    <a:pt x="142" y="923"/>
                  </a:lnTo>
                  <a:lnTo>
                    <a:pt x="144" y="929"/>
                  </a:lnTo>
                  <a:lnTo>
                    <a:pt x="150" y="935"/>
                  </a:lnTo>
                  <a:lnTo>
                    <a:pt x="159" y="938"/>
                  </a:lnTo>
                  <a:lnTo>
                    <a:pt x="167" y="942"/>
                  </a:lnTo>
                  <a:lnTo>
                    <a:pt x="175" y="950"/>
                  </a:lnTo>
                  <a:lnTo>
                    <a:pt x="182" y="960"/>
                  </a:lnTo>
                  <a:lnTo>
                    <a:pt x="186" y="971"/>
                  </a:lnTo>
                  <a:lnTo>
                    <a:pt x="188" y="981"/>
                  </a:lnTo>
                  <a:lnTo>
                    <a:pt x="194" y="992"/>
                  </a:lnTo>
                  <a:lnTo>
                    <a:pt x="207" y="1008"/>
                  </a:lnTo>
                  <a:lnTo>
                    <a:pt x="213" y="1017"/>
                  </a:lnTo>
                  <a:lnTo>
                    <a:pt x="219" y="1025"/>
                  </a:lnTo>
                  <a:lnTo>
                    <a:pt x="223" y="1032"/>
                  </a:lnTo>
                  <a:lnTo>
                    <a:pt x="225" y="1038"/>
                  </a:lnTo>
                  <a:lnTo>
                    <a:pt x="228" y="1052"/>
                  </a:lnTo>
                  <a:lnTo>
                    <a:pt x="230" y="1061"/>
                  </a:lnTo>
                  <a:lnTo>
                    <a:pt x="234" y="1069"/>
                  </a:lnTo>
                  <a:lnTo>
                    <a:pt x="240" y="1079"/>
                  </a:lnTo>
                  <a:lnTo>
                    <a:pt x="238" y="1082"/>
                  </a:lnTo>
                  <a:lnTo>
                    <a:pt x="232" y="1084"/>
                  </a:lnTo>
                  <a:lnTo>
                    <a:pt x="227" y="1086"/>
                  </a:lnTo>
                  <a:lnTo>
                    <a:pt x="221" y="1088"/>
                  </a:lnTo>
                  <a:lnTo>
                    <a:pt x="217" y="1088"/>
                  </a:lnTo>
                  <a:lnTo>
                    <a:pt x="215" y="1090"/>
                  </a:lnTo>
                  <a:lnTo>
                    <a:pt x="213" y="1094"/>
                  </a:lnTo>
                  <a:lnTo>
                    <a:pt x="211" y="1098"/>
                  </a:lnTo>
                  <a:lnTo>
                    <a:pt x="209" y="1107"/>
                  </a:lnTo>
                  <a:lnTo>
                    <a:pt x="209" y="1115"/>
                  </a:lnTo>
                  <a:lnTo>
                    <a:pt x="202" y="1126"/>
                  </a:lnTo>
                  <a:lnTo>
                    <a:pt x="196" y="1136"/>
                  </a:lnTo>
                  <a:lnTo>
                    <a:pt x="200" y="1146"/>
                  </a:lnTo>
                  <a:lnTo>
                    <a:pt x="203" y="1155"/>
                  </a:lnTo>
                  <a:lnTo>
                    <a:pt x="200" y="1163"/>
                  </a:lnTo>
                  <a:lnTo>
                    <a:pt x="198" y="1173"/>
                  </a:lnTo>
                  <a:lnTo>
                    <a:pt x="205" y="1188"/>
                  </a:lnTo>
                  <a:lnTo>
                    <a:pt x="213" y="1203"/>
                  </a:lnTo>
                  <a:lnTo>
                    <a:pt x="215" y="1213"/>
                  </a:lnTo>
                  <a:lnTo>
                    <a:pt x="221" y="1222"/>
                  </a:lnTo>
                  <a:lnTo>
                    <a:pt x="225" y="1226"/>
                  </a:lnTo>
                  <a:lnTo>
                    <a:pt x="228" y="1230"/>
                  </a:lnTo>
                  <a:lnTo>
                    <a:pt x="232" y="1232"/>
                  </a:lnTo>
                  <a:lnTo>
                    <a:pt x="236" y="1234"/>
                  </a:lnTo>
                  <a:lnTo>
                    <a:pt x="240" y="1232"/>
                  </a:lnTo>
                  <a:lnTo>
                    <a:pt x="242" y="1230"/>
                  </a:lnTo>
                  <a:lnTo>
                    <a:pt x="242" y="1228"/>
                  </a:lnTo>
                  <a:lnTo>
                    <a:pt x="244" y="1224"/>
                  </a:lnTo>
                  <a:lnTo>
                    <a:pt x="242" y="1215"/>
                  </a:lnTo>
                  <a:lnTo>
                    <a:pt x="242" y="1205"/>
                  </a:lnTo>
                  <a:lnTo>
                    <a:pt x="238" y="1192"/>
                  </a:lnTo>
                  <a:lnTo>
                    <a:pt x="234" y="1173"/>
                  </a:lnTo>
                  <a:lnTo>
                    <a:pt x="236" y="1165"/>
                  </a:lnTo>
                  <a:lnTo>
                    <a:pt x="240" y="1159"/>
                  </a:lnTo>
                  <a:lnTo>
                    <a:pt x="248" y="1153"/>
                  </a:lnTo>
                  <a:lnTo>
                    <a:pt x="257" y="1150"/>
                  </a:lnTo>
                  <a:lnTo>
                    <a:pt x="278" y="1146"/>
                  </a:lnTo>
                  <a:lnTo>
                    <a:pt x="299" y="1146"/>
                  </a:lnTo>
                  <a:lnTo>
                    <a:pt x="307" y="1146"/>
                  </a:lnTo>
                  <a:lnTo>
                    <a:pt x="317" y="1148"/>
                  </a:lnTo>
                  <a:lnTo>
                    <a:pt x="322" y="1151"/>
                  </a:lnTo>
                  <a:lnTo>
                    <a:pt x="328" y="1155"/>
                  </a:lnTo>
                  <a:lnTo>
                    <a:pt x="336" y="1163"/>
                  </a:lnTo>
                  <a:lnTo>
                    <a:pt x="338" y="1169"/>
                  </a:lnTo>
                  <a:lnTo>
                    <a:pt x="336" y="1174"/>
                  </a:lnTo>
                  <a:lnTo>
                    <a:pt x="332" y="1182"/>
                  </a:lnTo>
                  <a:lnTo>
                    <a:pt x="334" y="1192"/>
                  </a:lnTo>
                  <a:lnTo>
                    <a:pt x="334" y="1201"/>
                  </a:lnTo>
                  <a:lnTo>
                    <a:pt x="332" y="1215"/>
                  </a:lnTo>
                  <a:lnTo>
                    <a:pt x="330" y="1226"/>
                  </a:lnTo>
                  <a:lnTo>
                    <a:pt x="332" y="1232"/>
                  </a:lnTo>
                  <a:lnTo>
                    <a:pt x="334" y="1236"/>
                  </a:lnTo>
                  <a:lnTo>
                    <a:pt x="338" y="1240"/>
                  </a:lnTo>
                  <a:lnTo>
                    <a:pt x="344" y="1240"/>
                  </a:lnTo>
                  <a:lnTo>
                    <a:pt x="359" y="1236"/>
                  </a:lnTo>
                  <a:lnTo>
                    <a:pt x="374" y="1230"/>
                  </a:lnTo>
                  <a:lnTo>
                    <a:pt x="386" y="1226"/>
                  </a:lnTo>
                  <a:lnTo>
                    <a:pt x="399" y="1228"/>
                  </a:lnTo>
                  <a:lnTo>
                    <a:pt x="409" y="1222"/>
                  </a:lnTo>
                  <a:lnTo>
                    <a:pt x="415" y="1219"/>
                  </a:lnTo>
                  <a:lnTo>
                    <a:pt x="413" y="1224"/>
                  </a:lnTo>
                  <a:lnTo>
                    <a:pt x="409" y="1234"/>
                  </a:lnTo>
                  <a:lnTo>
                    <a:pt x="411" y="1240"/>
                  </a:lnTo>
                  <a:lnTo>
                    <a:pt x="416" y="1245"/>
                  </a:lnTo>
                  <a:lnTo>
                    <a:pt x="424" y="1249"/>
                  </a:lnTo>
                  <a:lnTo>
                    <a:pt x="436" y="1251"/>
                  </a:lnTo>
                  <a:lnTo>
                    <a:pt x="447" y="1247"/>
                  </a:lnTo>
                  <a:lnTo>
                    <a:pt x="453" y="1244"/>
                  </a:lnTo>
                  <a:lnTo>
                    <a:pt x="461" y="1247"/>
                  </a:lnTo>
                  <a:lnTo>
                    <a:pt x="470" y="1257"/>
                  </a:lnTo>
                  <a:lnTo>
                    <a:pt x="476" y="1268"/>
                  </a:lnTo>
                  <a:lnTo>
                    <a:pt x="480" y="1280"/>
                  </a:lnTo>
                  <a:lnTo>
                    <a:pt x="472" y="1295"/>
                  </a:lnTo>
                  <a:lnTo>
                    <a:pt x="468" y="1309"/>
                  </a:lnTo>
                  <a:lnTo>
                    <a:pt x="472" y="1311"/>
                  </a:lnTo>
                  <a:lnTo>
                    <a:pt x="478" y="1309"/>
                  </a:lnTo>
                  <a:lnTo>
                    <a:pt x="484" y="1307"/>
                  </a:lnTo>
                  <a:lnTo>
                    <a:pt x="488" y="1305"/>
                  </a:lnTo>
                  <a:lnTo>
                    <a:pt x="503" y="1315"/>
                  </a:lnTo>
                  <a:lnTo>
                    <a:pt x="516" y="1322"/>
                  </a:lnTo>
                  <a:lnTo>
                    <a:pt x="532" y="1334"/>
                  </a:lnTo>
                  <a:lnTo>
                    <a:pt x="547" y="1349"/>
                  </a:lnTo>
                  <a:lnTo>
                    <a:pt x="553" y="1351"/>
                  </a:lnTo>
                  <a:lnTo>
                    <a:pt x="559" y="1355"/>
                  </a:lnTo>
                  <a:lnTo>
                    <a:pt x="562" y="1355"/>
                  </a:lnTo>
                  <a:lnTo>
                    <a:pt x="570" y="1353"/>
                  </a:lnTo>
                  <a:lnTo>
                    <a:pt x="578" y="1349"/>
                  </a:lnTo>
                  <a:lnTo>
                    <a:pt x="587" y="1349"/>
                  </a:lnTo>
                  <a:lnTo>
                    <a:pt x="597" y="1349"/>
                  </a:lnTo>
                  <a:lnTo>
                    <a:pt x="610" y="1349"/>
                  </a:lnTo>
                  <a:lnTo>
                    <a:pt x="631" y="1357"/>
                  </a:lnTo>
                  <a:lnTo>
                    <a:pt x="654" y="1364"/>
                  </a:lnTo>
                  <a:lnTo>
                    <a:pt x="660" y="1364"/>
                  </a:lnTo>
                  <a:lnTo>
                    <a:pt x="662" y="1362"/>
                  </a:lnTo>
                  <a:lnTo>
                    <a:pt x="666" y="1359"/>
                  </a:lnTo>
                  <a:lnTo>
                    <a:pt x="668" y="1353"/>
                  </a:lnTo>
                  <a:lnTo>
                    <a:pt x="670" y="1343"/>
                  </a:lnTo>
                  <a:lnTo>
                    <a:pt x="676" y="1336"/>
                  </a:lnTo>
                  <a:lnTo>
                    <a:pt x="685" y="1326"/>
                  </a:lnTo>
                  <a:lnTo>
                    <a:pt x="697" y="1322"/>
                  </a:lnTo>
                  <a:lnTo>
                    <a:pt x="701" y="1322"/>
                  </a:lnTo>
                  <a:lnTo>
                    <a:pt x="706" y="1318"/>
                  </a:lnTo>
                  <a:lnTo>
                    <a:pt x="710" y="1315"/>
                  </a:lnTo>
                  <a:lnTo>
                    <a:pt x="712" y="1311"/>
                  </a:lnTo>
                  <a:lnTo>
                    <a:pt x="725" y="1299"/>
                  </a:lnTo>
                  <a:lnTo>
                    <a:pt x="749" y="1282"/>
                  </a:lnTo>
                  <a:lnTo>
                    <a:pt x="764" y="1267"/>
                  </a:lnTo>
                  <a:lnTo>
                    <a:pt x="775" y="1255"/>
                  </a:lnTo>
                  <a:lnTo>
                    <a:pt x="785" y="1249"/>
                  </a:lnTo>
                  <a:lnTo>
                    <a:pt x="795" y="1247"/>
                  </a:lnTo>
                  <a:lnTo>
                    <a:pt x="806" y="1244"/>
                  </a:lnTo>
                  <a:lnTo>
                    <a:pt x="820" y="1244"/>
                  </a:lnTo>
                  <a:lnTo>
                    <a:pt x="848" y="1245"/>
                  </a:lnTo>
                  <a:lnTo>
                    <a:pt x="867" y="1249"/>
                  </a:lnTo>
                  <a:lnTo>
                    <a:pt x="871" y="1247"/>
                  </a:lnTo>
                  <a:lnTo>
                    <a:pt x="873" y="1247"/>
                  </a:lnTo>
                  <a:lnTo>
                    <a:pt x="873" y="1245"/>
                  </a:lnTo>
                  <a:lnTo>
                    <a:pt x="873" y="1244"/>
                  </a:lnTo>
                  <a:lnTo>
                    <a:pt x="871" y="1238"/>
                  </a:lnTo>
                  <a:lnTo>
                    <a:pt x="871" y="1230"/>
                  </a:lnTo>
                  <a:lnTo>
                    <a:pt x="871" y="1226"/>
                  </a:lnTo>
                  <a:lnTo>
                    <a:pt x="875" y="1222"/>
                  </a:lnTo>
                  <a:lnTo>
                    <a:pt x="879" y="1221"/>
                  </a:lnTo>
                  <a:lnTo>
                    <a:pt x="885" y="1219"/>
                  </a:lnTo>
                  <a:lnTo>
                    <a:pt x="900" y="1217"/>
                  </a:lnTo>
                  <a:lnTo>
                    <a:pt x="915" y="1215"/>
                  </a:lnTo>
                  <a:lnTo>
                    <a:pt x="933" y="1219"/>
                  </a:lnTo>
                  <a:lnTo>
                    <a:pt x="954" y="1226"/>
                  </a:lnTo>
                  <a:lnTo>
                    <a:pt x="973" y="1234"/>
                  </a:lnTo>
                  <a:lnTo>
                    <a:pt x="988" y="1236"/>
                  </a:lnTo>
                  <a:lnTo>
                    <a:pt x="996" y="1236"/>
                  </a:lnTo>
                  <a:lnTo>
                    <a:pt x="1004" y="1232"/>
                  </a:lnTo>
                  <a:lnTo>
                    <a:pt x="1011" y="1228"/>
                  </a:lnTo>
                  <a:lnTo>
                    <a:pt x="1021" y="1224"/>
                  </a:lnTo>
                  <a:lnTo>
                    <a:pt x="1036" y="1215"/>
                  </a:lnTo>
                  <a:lnTo>
                    <a:pt x="1050" y="1211"/>
                  </a:lnTo>
                  <a:lnTo>
                    <a:pt x="1071" y="1217"/>
                  </a:lnTo>
                  <a:lnTo>
                    <a:pt x="1096" y="1222"/>
                  </a:lnTo>
                  <a:lnTo>
                    <a:pt x="1109" y="1222"/>
                  </a:lnTo>
                  <a:lnTo>
                    <a:pt x="1121" y="1221"/>
                  </a:lnTo>
                  <a:lnTo>
                    <a:pt x="1130" y="1217"/>
                  </a:lnTo>
                  <a:lnTo>
                    <a:pt x="1138" y="1211"/>
                  </a:lnTo>
                  <a:lnTo>
                    <a:pt x="1144" y="1205"/>
                  </a:lnTo>
                  <a:lnTo>
                    <a:pt x="1146" y="1201"/>
                  </a:lnTo>
                  <a:lnTo>
                    <a:pt x="1148" y="1197"/>
                  </a:lnTo>
                  <a:lnTo>
                    <a:pt x="1148" y="1194"/>
                  </a:lnTo>
                  <a:lnTo>
                    <a:pt x="1150" y="1188"/>
                  </a:lnTo>
                  <a:lnTo>
                    <a:pt x="1152" y="1180"/>
                  </a:lnTo>
                  <a:lnTo>
                    <a:pt x="1155" y="1174"/>
                  </a:lnTo>
                  <a:lnTo>
                    <a:pt x="1163" y="1167"/>
                  </a:lnTo>
                  <a:lnTo>
                    <a:pt x="1173" y="1163"/>
                  </a:lnTo>
                  <a:lnTo>
                    <a:pt x="1184" y="1161"/>
                  </a:lnTo>
                  <a:lnTo>
                    <a:pt x="1194" y="1159"/>
                  </a:lnTo>
                  <a:lnTo>
                    <a:pt x="1203" y="1159"/>
                  </a:lnTo>
                  <a:lnTo>
                    <a:pt x="1207" y="1159"/>
                  </a:lnTo>
                  <a:lnTo>
                    <a:pt x="1209" y="1157"/>
                  </a:lnTo>
                  <a:lnTo>
                    <a:pt x="1209" y="1155"/>
                  </a:lnTo>
                  <a:lnTo>
                    <a:pt x="1211" y="1153"/>
                  </a:lnTo>
                  <a:lnTo>
                    <a:pt x="1209" y="1148"/>
                  </a:lnTo>
                  <a:lnTo>
                    <a:pt x="1209" y="1142"/>
                  </a:lnTo>
                  <a:lnTo>
                    <a:pt x="1211" y="1136"/>
                  </a:lnTo>
                  <a:lnTo>
                    <a:pt x="1217" y="1128"/>
                  </a:lnTo>
                  <a:lnTo>
                    <a:pt x="1224" y="1121"/>
                  </a:lnTo>
                  <a:lnTo>
                    <a:pt x="1234" y="1115"/>
                  </a:lnTo>
                  <a:lnTo>
                    <a:pt x="1246" y="1113"/>
                  </a:lnTo>
                  <a:lnTo>
                    <a:pt x="1257" y="1113"/>
                  </a:lnTo>
                  <a:lnTo>
                    <a:pt x="1271" y="1115"/>
                  </a:lnTo>
                  <a:lnTo>
                    <a:pt x="1282" y="1117"/>
                  </a:lnTo>
                  <a:lnTo>
                    <a:pt x="1294" y="1113"/>
                  </a:lnTo>
                  <a:lnTo>
                    <a:pt x="1303" y="1109"/>
                  </a:lnTo>
                  <a:lnTo>
                    <a:pt x="1311" y="1102"/>
                  </a:lnTo>
                  <a:lnTo>
                    <a:pt x="1318" y="1094"/>
                  </a:lnTo>
                  <a:lnTo>
                    <a:pt x="1326" y="1090"/>
                  </a:lnTo>
                  <a:lnTo>
                    <a:pt x="1334" y="1090"/>
                  </a:lnTo>
                  <a:lnTo>
                    <a:pt x="1342" y="1094"/>
                  </a:lnTo>
                  <a:lnTo>
                    <a:pt x="1353" y="1100"/>
                  </a:lnTo>
                  <a:lnTo>
                    <a:pt x="1374" y="1103"/>
                  </a:lnTo>
                  <a:lnTo>
                    <a:pt x="1393" y="1107"/>
                  </a:lnTo>
                  <a:lnTo>
                    <a:pt x="1403" y="1113"/>
                  </a:lnTo>
                  <a:lnTo>
                    <a:pt x="1414" y="1117"/>
                  </a:lnTo>
                  <a:lnTo>
                    <a:pt x="1424" y="1119"/>
                  </a:lnTo>
                  <a:lnTo>
                    <a:pt x="1436" y="1119"/>
                  </a:lnTo>
                  <a:lnTo>
                    <a:pt x="1457" y="1121"/>
                  </a:lnTo>
                  <a:lnTo>
                    <a:pt x="1482" y="1121"/>
                  </a:lnTo>
                  <a:lnTo>
                    <a:pt x="1505" y="1123"/>
                  </a:lnTo>
                  <a:lnTo>
                    <a:pt x="1524" y="1125"/>
                  </a:lnTo>
                  <a:lnTo>
                    <a:pt x="1532" y="1123"/>
                  </a:lnTo>
                  <a:lnTo>
                    <a:pt x="1535" y="1123"/>
                  </a:lnTo>
                  <a:lnTo>
                    <a:pt x="1537" y="1119"/>
                  </a:lnTo>
                  <a:lnTo>
                    <a:pt x="1537" y="1115"/>
                  </a:lnTo>
                  <a:lnTo>
                    <a:pt x="1539" y="1109"/>
                  </a:lnTo>
                  <a:lnTo>
                    <a:pt x="1545" y="1102"/>
                  </a:lnTo>
                  <a:lnTo>
                    <a:pt x="1553" y="1098"/>
                  </a:lnTo>
                  <a:lnTo>
                    <a:pt x="1562" y="1096"/>
                  </a:lnTo>
                  <a:lnTo>
                    <a:pt x="1579" y="1092"/>
                  </a:lnTo>
                  <a:lnTo>
                    <a:pt x="1604" y="1086"/>
                  </a:lnTo>
                  <a:lnTo>
                    <a:pt x="1604" y="1086"/>
                  </a:lnTo>
                  <a:lnTo>
                    <a:pt x="1606" y="1086"/>
                  </a:lnTo>
                  <a:lnTo>
                    <a:pt x="1606" y="1080"/>
                  </a:lnTo>
                  <a:lnTo>
                    <a:pt x="1604" y="1071"/>
                  </a:lnTo>
                  <a:lnTo>
                    <a:pt x="1610" y="1063"/>
                  </a:lnTo>
                  <a:lnTo>
                    <a:pt x="1614" y="1054"/>
                  </a:lnTo>
                  <a:lnTo>
                    <a:pt x="1599" y="1044"/>
                  </a:lnTo>
                  <a:lnTo>
                    <a:pt x="1581" y="1034"/>
                  </a:lnTo>
                  <a:lnTo>
                    <a:pt x="1581" y="1029"/>
                  </a:lnTo>
                  <a:lnTo>
                    <a:pt x="1579" y="1025"/>
                  </a:lnTo>
                  <a:lnTo>
                    <a:pt x="1576" y="1023"/>
                  </a:lnTo>
                  <a:lnTo>
                    <a:pt x="1572" y="1021"/>
                  </a:lnTo>
                  <a:lnTo>
                    <a:pt x="1560" y="1027"/>
                  </a:lnTo>
                  <a:lnTo>
                    <a:pt x="1547" y="1032"/>
                  </a:lnTo>
                  <a:lnTo>
                    <a:pt x="1543" y="1032"/>
                  </a:lnTo>
                  <a:lnTo>
                    <a:pt x="1541" y="1031"/>
                  </a:lnTo>
                  <a:lnTo>
                    <a:pt x="1541" y="1027"/>
                  </a:lnTo>
                  <a:lnTo>
                    <a:pt x="1541" y="1025"/>
                  </a:lnTo>
                  <a:lnTo>
                    <a:pt x="1541" y="1017"/>
                  </a:lnTo>
                  <a:lnTo>
                    <a:pt x="1543" y="1009"/>
                  </a:lnTo>
                  <a:lnTo>
                    <a:pt x="1545" y="1004"/>
                  </a:lnTo>
                  <a:lnTo>
                    <a:pt x="1549" y="1000"/>
                  </a:lnTo>
                  <a:lnTo>
                    <a:pt x="1555" y="998"/>
                  </a:lnTo>
                  <a:lnTo>
                    <a:pt x="1560" y="996"/>
                  </a:lnTo>
                  <a:lnTo>
                    <a:pt x="1570" y="990"/>
                  </a:lnTo>
                  <a:lnTo>
                    <a:pt x="1585" y="985"/>
                  </a:lnTo>
                  <a:lnTo>
                    <a:pt x="1595" y="985"/>
                  </a:lnTo>
                  <a:lnTo>
                    <a:pt x="1604" y="983"/>
                  </a:lnTo>
                  <a:lnTo>
                    <a:pt x="1606" y="981"/>
                  </a:lnTo>
                  <a:lnTo>
                    <a:pt x="1608" y="979"/>
                  </a:lnTo>
                  <a:lnTo>
                    <a:pt x="1610" y="977"/>
                  </a:lnTo>
                  <a:lnTo>
                    <a:pt x="1610" y="973"/>
                  </a:lnTo>
                  <a:lnTo>
                    <a:pt x="1601" y="960"/>
                  </a:lnTo>
                  <a:lnTo>
                    <a:pt x="1589" y="946"/>
                  </a:lnTo>
                  <a:lnTo>
                    <a:pt x="1589" y="940"/>
                  </a:lnTo>
                  <a:lnTo>
                    <a:pt x="1585" y="937"/>
                  </a:lnTo>
                  <a:lnTo>
                    <a:pt x="1581" y="931"/>
                  </a:lnTo>
                  <a:lnTo>
                    <a:pt x="1578" y="925"/>
                  </a:lnTo>
                  <a:lnTo>
                    <a:pt x="1572" y="919"/>
                  </a:lnTo>
                  <a:lnTo>
                    <a:pt x="1564" y="915"/>
                  </a:lnTo>
                  <a:lnTo>
                    <a:pt x="1558" y="914"/>
                  </a:lnTo>
                  <a:lnTo>
                    <a:pt x="1553" y="912"/>
                  </a:lnTo>
                  <a:lnTo>
                    <a:pt x="1541" y="912"/>
                  </a:lnTo>
                  <a:lnTo>
                    <a:pt x="1530" y="912"/>
                  </a:lnTo>
                  <a:lnTo>
                    <a:pt x="1520" y="910"/>
                  </a:lnTo>
                  <a:lnTo>
                    <a:pt x="1516" y="906"/>
                  </a:lnTo>
                  <a:lnTo>
                    <a:pt x="1514" y="902"/>
                  </a:lnTo>
                  <a:lnTo>
                    <a:pt x="1508" y="900"/>
                  </a:lnTo>
                  <a:lnTo>
                    <a:pt x="1501" y="898"/>
                  </a:lnTo>
                  <a:lnTo>
                    <a:pt x="1489" y="898"/>
                  </a:lnTo>
                  <a:lnTo>
                    <a:pt x="1468" y="898"/>
                  </a:lnTo>
                  <a:lnTo>
                    <a:pt x="1447" y="896"/>
                  </a:lnTo>
                  <a:lnTo>
                    <a:pt x="1422" y="902"/>
                  </a:lnTo>
                  <a:lnTo>
                    <a:pt x="1393" y="908"/>
                  </a:lnTo>
                  <a:lnTo>
                    <a:pt x="1378" y="906"/>
                  </a:lnTo>
                  <a:lnTo>
                    <a:pt x="1368" y="904"/>
                  </a:lnTo>
                  <a:lnTo>
                    <a:pt x="1365" y="900"/>
                  </a:lnTo>
                  <a:lnTo>
                    <a:pt x="1361" y="898"/>
                  </a:lnTo>
                  <a:lnTo>
                    <a:pt x="1361" y="892"/>
                  </a:lnTo>
                  <a:lnTo>
                    <a:pt x="1359" y="889"/>
                  </a:lnTo>
                  <a:lnTo>
                    <a:pt x="1370" y="871"/>
                  </a:lnTo>
                  <a:lnTo>
                    <a:pt x="1382" y="852"/>
                  </a:lnTo>
                  <a:lnTo>
                    <a:pt x="1389" y="837"/>
                  </a:lnTo>
                  <a:lnTo>
                    <a:pt x="1397" y="827"/>
                  </a:lnTo>
                  <a:lnTo>
                    <a:pt x="1407" y="816"/>
                  </a:lnTo>
                  <a:lnTo>
                    <a:pt x="1416" y="800"/>
                  </a:lnTo>
                  <a:lnTo>
                    <a:pt x="1414" y="783"/>
                  </a:lnTo>
                  <a:lnTo>
                    <a:pt x="1414" y="766"/>
                  </a:lnTo>
                  <a:lnTo>
                    <a:pt x="1414" y="760"/>
                  </a:lnTo>
                  <a:lnTo>
                    <a:pt x="1418" y="754"/>
                  </a:lnTo>
                  <a:lnTo>
                    <a:pt x="1420" y="750"/>
                  </a:lnTo>
                  <a:lnTo>
                    <a:pt x="1424" y="747"/>
                  </a:lnTo>
                  <a:lnTo>
                    <a:pt x="1434" y="739"/>
                  </a:lnTo>
                  <a:lnTo>
                    <a:pt x="1441" y="737"/>
                  </a:lnTo>
                  <a:lnTo>
                    <a:pt x="1441" y="726"/>
                  </a:lnTo>
                  <a:lnTo>
                    <a:pt x="1443" y="710"/>
                  </a:lnTo>
                  <a:lnTo>
                    <a:pt x="1447" y="708"/>
                  </a:lnTo>
                  <a:lnTo>
                    <a:pt x="1449" y="708"/>
                  </a:lnTo>
                  <a:lnTo>
                    <a:pt x="1451" y="710"/>
                  </a:lnTo>
                  <a:lnTo>
                    <a:pt x="1453" y="712"/>
                  </a:lnTo>
                  <a:lnTo>
                    <a:pt x="1455" y="716"/>
                  </a:lnTo>
                  <a:lnTo>
                    <a:pt x="1457" y="720"/>
                  </a:lnTo>
                  <a:lnTo>
                    <a:pt x="1459" y="722"/>
                  </a:lnTo>
                  <a:lnTo>
                    <a:pt x="1462" y="722"/>
                  </a:lnTo>
                  <a:lnTo>
                    <a:pt x="1474" y="716"/>
                  </a:lnTo>
                  <a:lnTo>
                    <a:pt x="1487" y="710"/>
                  </a:lnTo>
                  <a:lnTo>
                    <a:pt x="1499" y="712"/>
                  </a:lnTo>
                  <a:lnTo>
                    <a:pt x="1510" y="716"/>
                  </a:lnTo>
                  <a:lnTo>
                    <a:pt x="1514" y="716"/>
                  </a:lnTo>
                  <a:lnTo>
                    <a:pt x="1520" y="718"/>
                  </a:lnTo>
                  <a:lnTo>
                    <a:pt x="1524" y="716"/>
                  </a:lnTo>
                  <a:lnTo>
                    <a:pt x="1526" y="714"/>
                  </a:lnTo>
                  <a:lnTo>
                    <a:pt x="1528" y="710"/>
                  </a:lnTo>
                  <a:lnTo>
                    <a:pt x="1528" y="706"/>
                  </a:lnTo>
                  <a:lnTo>
                    <a:pt x="1526" y="704"/>
                  </a:lnTo>
                  <a:lnTo>
                    <a:pt x="1524" y="701"/>
                  </a:lnTo>
                  <a:lnTo>
                    <a:pt x="1518" y="695"/>
                  </a:lnTo>
                  <a:lnTo>
                    <a:pt x="1516" y="687"/>
                  </a:lnTo>
                  <a:lnTo>
                    <a:pt x="1507" y="676"/>
                  </a:lnTo>
                  <a:lnTo>
                    <a:pt x="1499" y="666"/>
                  </a:lnTo>
                  <a:lnTo>
                    <a:pt x="1501" y="660"/>
                  </a:lnTo>
                  <a:lnTo>
                    <a:pt x="1505" y="645"/>
                  </a:lnTo>
                  <a:lnTo>
                    <a:pt x="1497" y="628"/>
                  </a:lnTo>
                  <a:lnTo>
                    <a:pt x="1489" y="612"/>
                  </a:lnTo>
                  <a:lnTo>
                    <a:pt x="1489" y="603"/>
                  </a:lnTo>
                  <a:lnTo>
                    <a:pt x="1489" y="593"/>
                  </a:lnTo>
                  <a:lnTo>
                    <a:pt x="1493" y="587"/>
                  </a:lnTo>
                  <a:lnTo>
                    <a:pt x="1497" y="580"/>
                  </a:lnTo>
                  <a:lnTo>
                    <a:pt x="1505" y="576"/>
                  </a:lnTo>
                  <a:lnTo>
                    <a:pt x="1510" y="576"/>
                  </a:lnTo>
                  <a:lnTo>
                    <a:pt x="1518" y="576"/>
                  </a:lnTo>
                  <a:lnTo>
                    <a:pt x="1524" y="578"/>
                  </a:lnTo>
                  <a:lnTo>
                    <a:pt x="1537" y="570"/>
                  </a:lnTo>
                  <a:lnTo>
                    <a:pt x="1558" y="561"/>
                  </a:lnTo>
                  <a:lnTo>
                    <a:pt x="1574" y="562"/>
                  </a:lnTo>
                  <a:lnTo>
                    <a:pt x="1587" y="562"/>
                  </a:lnTo>
                  <a:lnTo>
                    <a:pt x="1593" y="562"/>
                  </a:lnTo>
                  <a:lnTo>
                    <a:pt x="1599" y="562"/>
                  </a:lnTo>
                  <a:lnTo>
                    <a:pt x="1603" y="559"/>
                  </a:lnTo>
                  <a:lnTo>
                    <a:pt x="1603" y="557"/>
                  </a:lnTo>
                  <a:lnTo>
                    <a:pt x="1603" y="547"/>
                  </a:lnTo>
                  <a:lnTo>
                    <a:pt x="1603" y="537"/>
                  </a:lnTo>
                  <a:lnTo>
                    <a:pt x="1603" y="534"/>
                  </a:lnTo>
                  <a:lnTo>
                    <a:pt x="1604" y="530"/>
                  </a:lnTo>
                  <a:lnTo>
                    <a:pt x="1606" y="528"/>
                  </a:lnTo>
                  <a:lnTo>
                    <a:pt x="1608" y="528"/>
                  </a:lnTo>
                  <a:lnTo>
                    <a:pt x="1620" y="522"/>
                  </a:lnTo>
                  <a:lnTo>
                    <a:pt x="1631" y="516"/>
                  </a:lnTo>
                  <a:lnTo>
                    <a:pt x="1647" y="526"/>
                  </a:lnTo>
                  <a:lnTo>
                    <a:pt x="1658" y="537"/>
                  </a:lnTo>
                  <a:lnTo>
                    <a:pt x="1670" y="534"/>
                  </a:lnTo>
                  <a:lnTo>
                    <a:pt x="1683" y="526"/>
                  </a:lnTo>
                  <a:lnTo>
                    <a:pt x="1695" y="516"/>
                  </a:lnTo>
                  <a:lnTo>
                    <a:pt x="1704" y="511"/>
                  </a:lnTo>
                  <a:lnTo>
                    <a:pt x="1710" y="505"/>
                  </a:lnTo>
                  <a:lnTo>
                    <a:pt x="1716" y="501"/>
                  </a:lnTo>
                  <a:lnTo>
                    <a:pt x="1721" y="493"/>
                  </a:lnTo>
                  <a:lnTo>
                    <a:pt x="1723" y="486"/>
                  </a:lnTo>
                  <a:lnTo>
                    <a:pt x="1723" y="476"/>
                  </a:lnTo>
                  <a:lnTo>
                    <a:pt x="1725" y="468"/>
                  </a:lnTo>
                  <a:lnTo>
                    <a:pt x="1729" y="463"/>
                  </a:lnTo>
                  <a:lnTo>
                    <a:pt x="1735" y="461"/>
                  </a:lnTo>
                  <a:lnTo>
                    <a:pt x="1741" y="459"/>
                  </a:lnTo>
                  <a:lnTo>
                    <a:pt x="1746" y="455"/>
                  </a:lnTo>
                  <a:lnTo>
                    <a:pt x="1750" y="449"/>
                  </a:lnTo>
                  <a:lnTo>
                    <a:pt x="1750" y="442"/>
                  </a:lnTo>
                  <a:lnTo>
                    <a:pt x="1741" y="428"/>
                  </a:lnTo>
                  <a:lnTo>
                    <a:pt x="1731" y="415"/>
                  </a:lnTo>
                  <a:lnTo>
                    <a:pt x="1733" y="409"/>
                  </a:lnTo>
                  <a:lnTo>
                    <a:pt x="1735" y="405"/>
                  </a:lnTo>
                  <a:lnTo>
                    <a:pt x="1737" y="401"/>
                  </a:lnTo>
                  <a:lnTo>
                    <a:pt x="1737" y="399"/>
                  </a:lnTo>
                  <a:lnTo>
                    <a:pt x="1737" y="397"/>
                  </a:lnTo>
                  <a:lnTo>
                    <a:pt x="1735" y="394"/>
                  </a:lnTo>
                  <a:lnTo>
                    <a:pt x="1731" y="394"/>
                  </a:lnTo>
                  <a:lnTo>
                    <a:pt x="1721" y="394"/>
                  </a:lnTo>
                  <a:lnTo>
                    <a:pt x="1716" y="392"/>
                  </a:lnTo>
                  <a:lnTo>
                    <a:pt x="1710" y="388"/>
                  </a:lnTo>
                  <a:lnTo>
                    <a:pt x="1704" y="382"/>
                  </a:lnTo>
                  <a:lnTo>
                    <a:pt x="1702" y="374"/>
                  </a:lnTo>
                  <a:lnTo>
                    <a:pt x="1702" y="371"/>
                  </a:lnTo>
                  <a:lnTo>
                    <a:pt x="1700" y="367"/>
                  </a:lnTo>
                  <a:lnTo>
                    <a:pt x="1697" y="365"/>
                  </a:lnTo>
                  <a:lnTo>
                    <a:pt x="1693" y="365"/>
                  </a:lnTo>
                  <a:lnTo>
                    <a:pt x="1689" y="367"/>
                  </a:lnTo>
                  <a:lnTo>
                    <a:pt x="1685" y="369"/>
                  </a:lnTo>
                  <a:lnTo>
                    <a:pt x="1681" y="372"/>
                  </a:lnTo>
                  <a:lnTo>
                    <a:pt x="1681" y="376"/>
                  </a:lnTo>
                  <a:lnTo>
                    <a:pt x="1679" y="382"/>
                  </a:lnTo>
                  <a:lnTo>
                    <a:pt x="1677" y="390"/>
                  </a:lnTo>
                  <a:lnTo>
                    <a:pt x="1672" y="396"/>
                  </a:lnTo>
                  <a:lnTo>
                    <a:pt x="1666" y="397"/>
                  </a:lnTo>
                  <a:lnTo>
                    <a:pt x="1660" y="396"/>
                  </a:lnTo>
                  <a:lnTo>
                    <a:pt x="1654" y="392"/>
                  </a:lnTo>
                  <a:lnTo>
                    <a:pt x="1649" y="386"/>
                  </a:lnTo>
                  <a:lnTo>
                    <a:pt x="1647" y="378"/>
                  </a:lnTo>
                  <a:lnTo>
                    <a:pt x="1635" y="369"/>
                  </a:lnTo>
                  <a:lnTo>
                    <a:pt x="1624" y="361"/>
                  </a:lnTo>
                  <a:lnTo>
                    <a:pt x="1624" y="355"/>
                  </a:lnTo>
                  <a:lnTo>
                    <a:pt x="1620" y="351"/>
                  </a:lnTo>
                  <a:lnTo>
                    <a:pt x="1612" y="349"/>
                  </a:lnTo>
                  <a:lnTo>
                    <a:pt x="1603" y="348"/>
                  </a:lnTo>
                  <a:lnTo>
                    <a:pt x="1581" y="355"/>
                  </a:lnTo>
                  <a:lnTo>
                    <a:pt x="1564" y="361"/>
                  </a:lnTo>
                  <a:lnTo>
                    <a:pt x="1547" y="365"/>
                  </a:lnTo>
                  <a:lnTo>
                    <a:pt x="1524" y="369"/>
                  </a:lnTo>
                  <a:lnTo>
                    <a:pt x="1512" y="369"/>
                  </a:lnTo>
                  <a:lnTo>
                    <a:pt x="1505" y="372"/>
                  </a:lnTo>
                  <a:lnTo>
                    <a:pt x="1501" y="374"/>
                  </a:lnTo>
                  <a:lnTo>
                    <a:pt x="1497" y="378"/>
                  </a:lnTo>
                  <a:lnTo>
                    <a:pt x="1497" y="380"/>
                  </a:lnTo>
                  <a:lnTo>
                    <a:pt x="1495" y="384"/>
                  </a:lnTo>
                  <a:lnTo>
                    <a:pt x="1489" y="399"/>
                  </a:lnTo>
                  <a:lnTo>
                    <a:pt x="1484" y="413"/>
                  </a:lnTo>
                  <a:lnTo>
                    <a:pt x="1478" y="422"/>
                  </a:lnTo>
                  <a:lnTo>
                    <a:pt x="1466" y="434"/>
                  </a:lnTo>
                  <a:lnTo>
                    <a:pt x="1455" y="445"/>
                  </a:lnTo>
                  <a:lnTo>
                    <a:pt x="1443" y="449"/>
                  </a:lnTo>
                  <a:lnTo>
                    <a:pt x="1441" y="449"/>
                  </a:lnTo>
                  <a:lnTo>
                    <a:pt x="1437" y="447"/>
                  </a:lnTo>
                  <a:lnTo>
                    <a:pt x="1436" y="445"/>
                  </a:lnTo>
                  <a:lnTo>
                    <a:pt x="1436" y="443"/>
                  </a:lnTo>
                  <a:lnTo>
                    <a:pt x="1434" y="436"/>
                  </a:lnTo>
                  <a:lnTo>
                    <a:pt x="1434" y="430"/>
                  </a:lnTo>
                  <a:lnTo>
                    <a:pt x="1432" y="422"/>
                  </a:lnTo>
                  <a:lnTo>
                    <a:pt x="1426" y="417"/>
                  </a:lnTo>
                  <a:lnTo>
                    <a:pt x="1418" y="413"/>
                  </a:lnTo>
                  <a:lnTo>
                    <a:pt x="1411" y="413"/>
                  </a:lnTo>
                  <a:lnTo>
                    <a:pt x="1401" y="417"/>
                  </a:lnTo>
                  <a:lnTo>
                    <a:pt x="1389" y="420"/>
                  </a:lnTo>
                  <a:lnTo>
                    <a:pt x="1380" y="415"/>
                  </a:lnTo>
                  <a:lnTo>
                    <a:pt x="1374" y="409"/>
                  </a:lnTo>
                  <a:lnTo>
                    <a:pt x="1359" y="405"/>
                  </a:lnTo>
                  <a:lnTo>
                    <a:pt x="1340" y="401"/>
                  </a:lnTo>
                  <a:lnTo>
                    <a:pt x="1328" y="401"/>
                  </a:lnTo>
                  <a:lnTo>
                    <a:pt x="1318" y="401"/>
                  </a:lnTo>
                  <a:lnTo>
                    <a:pt x="1315" y="401"/>
                  </a:lnTo>
                  <a:lnTo>
                    <a:pt x="1313" y="399"/>
                  </a:lnTo>
                  <a:lnTo>
                    <a:pt x="1311" y="397"/>
                  </a:lnTo>
                  <a:lnTo>
                    <a:pt x="1309" y="394"/>
                  </a:lnTo>
                  <a:lnTo>
                    <a:pt x="1311" y="384"/>
                  </a:lnTo>
                  <a:lnTo>
                    <a:pt x="1313" y="374"/>
                  </a:lnTo>
                  <a:lnTo>
                    <a:pt x="1305" y="369"/>
                  </a:lnTo>
                  <a:lnTo>
                    <a:pt x="1299" y="361"/>
                  </a:lnTo>
                  <a:lnTo>
                    <a:pt x="1297" y="355"/>
                  </a:lnTo>
                  <a:lnTo>
                    <a:pt x="1294" y="353"/>
                  </a:lnTo>
                  <a:lnTo>
                    <a:pt x="1288" y="351"/>
                  </a:lnTo>
                  <a:lnTo>
                    <a:pt x="1280" y="351"/>
                  </a:lnTo>
                  <a:lnTo>
                    <a:pt x="1257" y="338"/>
                  </a:lnTo>
                  <a:lnTo>
                    <a:pt x="1232" y="326"/>
                  </a:lnTo>
                  <a:lnTo>
                    <a:pt x="1228" y="326"/>
                  </a:lnTo>
                  <a:lnTo>
                    <a:pt x="1224" y="328"/>
                  </a:lnTo>
                  <a:lnTo>
                    <a:pt x="1223" y="330"/>
                  </a:lnTo>
                  <a:lnTo>
                    <a:pt x="1221" y="334"/>
                  </a:lnTo>
                  <a:lnTo>
                    <a:pt x="1219" y="342"/>
                  </a:lnTo>
                  <a:lnTo>
                    <a:pt x="1219" y="349"/>
                  </a:lnTo>
                  <a:lnTo>
                    <a:pt x="1209" y="371"/>
                  </a:lnTo>
                  <a:lnTo>
                    <a:pt x="1199" y="396"/>
                  </a:lnTo>
                  <a:lnTo>
                    <a:pt x="1199" y="405"/>
                  </a:lnTo>
                  <a:lnTo>
                    <a:pt x="1201" y="415"/>
                  </a:lnTo>
                  <a:lnTo>
                    <a:pt x="1201" y="419"/>
                  </a:lnTo>
                  <a:lnTo>
                    <a:pt x="1199" y="422"/>
                  </a:lnTo>
                  <a:lnTo>
                    <a:pt x="1198" y="424"/>
                  </a:lnTo>
                  <a:lnTo>
                    <a:pt x="1194" y="424"/>
                  </a:lnTo>
                  <a:lnTo>
                    <a:pt x="1186" y="422"/>
                  </a:lnTo>
                  <a:lnTo>
                    <a:pt x="1180" y="417"/>
                  </a:lnTo>
                  <a:lnTo>
                    <a:pt x="1176" y="415"/>
                  </a:lnTo>
                  <a:lnTo>
                    <a:pt x="1175" y="415"/>
                  </a:lnTo>
                  <a:lnTo>
                    <a:pt x="1173" y="417"/>
                  </a:lnTo>
                  <a:lnTo>
                    <a:pt x="1173" y="420"/>
                  </a:lnTo>
                  <a:lnTo>
                    <a:pt x="1173" y="432"/>
                  </a:lnTo>
                  <a:lnTo>
                    <a:pt x="1173" y="443"/>
                  </a:lnTo>
                  <a:lnTo>
                    <a:pt x="1175" y="455"/>
                  </a:lnTo>
                  <a:lnTo>
                    <a:pt x="1176" y="463"/>
                  </a:lnTo>
                  <a:lnTo>
                    <a:pt x="1180" y="468"/>
                  </a:lnTo>
                  <a:lnTo>
                    <a:pt x="1184" y="476"/>
                  </a:lnTo>
                  <a:lnTo>
                    <a:pt x="1186" y="482"/>
                  </a:lnTo>
                  <a:lnTo>
                    <a:pt x="1184" y="490"/>
                  </a:lnTo>
                  <a:lnTo>
                    <a:pt x="1182" y="493"/>
                  </a:lnTo>
                  <a:lnTo>
                    <a:pt x="1180" y="499"/>
                  </a:lnTo>
                  <a:lnTo>
                    <a:pt x="1178" y="499"/>
                  </a:lnTo>
                  <a:lnTo>
                    <a:pt x="1176" y="501"/>
                  </a:lnTo>
                  <a:lnTo>
                    <a:pt x="1176" y="499"/>
                  </a:lnTo>
                  <a:lnTo>
                    <a:pt x="1175" y="497"/>
                  </a:lnTo>
                  <a:lnTo>
                    <a:pt x="1169" y="491"/>
                  </a:lnTo>
                  <a:lnTo>
                    <a:pt x="1165" y="488"/>
                  </a:lnTo>
                  <a:lnTo>
                    <a:pt x="1161" y="488"/>
                  </a:lnTo>
                  <a:lnTo>
                    <a:pt x="1159" y="490"/>
                  </a:lnTo>
                  <a:lnTo>
                    <a:pt x="1159" y="491"/>
                  </a:lnTo>
                  <a:lnTo>
                    <a:pt x="1159" y="493"/>
                  </a:lnTo>
                  <a:lnTo>
                    <a:pt x="1157" y="501"/>
                  </a:lnTo>
                  <a:lnTo>
                    <a:pt x="1155" y="509"/>
                  </a:lnTo>
                  <a:lnTo>
                    <a:pt x="1153" y="516"/>
                  </a:lnTo>
                  <a:lnTo>
                    <a:pt x="1150" y="522"/>
                  </a:lnTo>
                  <a:lnTo>
                    <a:pt x="1144" y="530"/>
                  </a:lnTo>
                  <a:lnTo>
                    <a:pt x="1138" y="537"/>
                  </a:lnTo>
                  <a:lnTo>
                    <a:pt x="1134" y="539"/>
                  </a:lnTo>
                  <a:lnTo>
                    <a:pt x="1130" y="543"/>
                  </a:lnTo>
                  <a:lnTo>
                    <a:pt x="1127" y="545"/>
                  </a:lnTo>
                  <a:lnTo>
                    <a:pt x="1121" y="545"/>
                  </a:lnTo>
                  <a:lnTo>
                    <a:pt x="1100" y="536"/>
                  </a:lnTo>
                  <a:lnTo>
                    <a:pt x="1082" y="526"/>
                  </a:lnTo>
                  <a:lnTo>
                    <a:pt x="1075" y="534"/>
                  </a:lnTo>
                  <a:lnTo>
                    <a:pt x="1067" y="541"/>
                  </a:lnTo>
                  <a:lnTo>
                    <a:pt x="1061" y="534"/>
                  </a:lnTo>
                  <a:lnTo>
                    <a:pt x="1052" y="528"/>
                  </a:lnTo>
                  <a:lnTo>
                    <a:pt x="1048" y="530"/>
                  </a:lnTo>
                  <a:lnTo>
                    <a:pt x="1044" y="532"/>
                  </a:lnTo>
                  <a:lnTo>
                    <a:pt x="1042" y="534"/>
                  </a:lnTo>
                  <a:lnTo>
                    <a:pt x="1038" y="537"/>
                  </a:lnTo>
                  <a:lnTo>
                    <a:pt x="1034" y="547"/>
                  </a:lnTo>
                  <a:lnTo>
                    <a:pt x="1029" y="557"/>
                  </a:lnTo>
                  <a:lnTo>
                    <a:pt x="1021" y="566"/>
                  </a:lnTo>
                  <a:lnTo>
                    <a:pt x="1011" y="574"/>
                  </a:lnTo>
                  <a:lnTo>
                    <a:pt x="1002" y="580"/>
                  </a:lnTo>
                  <a:lnTo>
                    <a:pt x="992" y="582"/>
                  </a:lnTo>
                  <a:lnTo>
                    <a:pt x="983" y="582"/>
                  </a:lnTo>
                  <a:lnTo>
                    <a:pt x="973" y="584"/>
                  </a:lnTo>
                  <a:lnTo>
                    <a:pt x="969" y="585"/>
                  </a:lnTo>
                  <a:lnTo>
                    <a:pt x="965" y="587"/>
                  </a:lnTo>
                  <a:lnTo>
                    <a:pt x="963" y="589"/>
                  </a:lnTo>
                  <a:lnTo>
                    <a:pt x="963" y="593"/>
                  </a:lnTo>
                  <a:lnTo>
                    <a:pt x="950" y="607"/>
                  </a:lnTo>
                  <a:lnTo>
                    <a:pt x="937" y="624"/>
                  </a:lnTo>
                  <a:lnTo>
                    <a:pt x="937" y="633"/>
                  </a:lnTo>
                  <a:lnTo>
                    <a:pt x="938" y="645"/>
                  </a:lnTo>
                  <a:lnTo>
                    <a:pt x="938" y="651"/>
                  </a:lnTo>
                  <a:lnTo>
                    <a:pt x="937" y="655"/>
                  </a:lnTo>
                  <a:lnTo>
                    <a:pt x="935" y="658"/>
                  </a:lnTo>
                  <a:lnTo>
                    <a:pt x="931" y="662"/>
                  </a:lnTo>
                  <a:lnTo>
                    <a:pt x="923" y="668"/>
                  </a:lnTo>
                  <a:lnTo>
                    <a:pt x="914" y="672"/>
                  </a:lnTo>
                  <a:lnTo>
                    <a:pt x="906" y="676"/>
                  </a:lnTo>
                  <a:lnTo>
                    <a:pt x="896" y="676"/>
                  </a:lnTo>
                  <a:lnTo>
                    <a:pt x="887" y="676"/>
                  </a:lnTo>
                  <a:lnTo>
                    <a:pt x="877" y="674"/>
                  </a:lnTo>
                  <a:lnTo>
                    <a:pt x="864" y="676"/>
                  </a:lnTo>
                  <a:lnTo>
                    <a:pt x="852" y="679"/>
                  </a:lnTo>
                  <a:lnTo>
                    <a:pt x="848" y="685"/>
                  </a:lnTo>
                  <a:lnTo>
                    <a:pt x="844" y="689"/>
                  </a:lnTo>
                  <a:lnTo>
                    <a:pt x="843" y="695"/>
                  </a:lnTo>
                  <a:lnTo>
                    <a:pt x="841" y="702"/>
                  </a:lnTo>
                  <a:lnTo>
                    <a:pt x="841" y="716"/>
                  </a:lnTo>
                  <a:lnTo>
                    <a:pt x="841" y="729"/>
                  </a:lnTo>
                  <a:lnTo>
                    <a:pt x="839" y="737"/>
                  </a:lnTo>
                  <a:lnTo>
                    <a:pt x="837" y="743"/>
                  </a:lnTo>
                  <a:lnTo>
                    <a:pt x="835" y="749"/>
                  </a:lnTo>
                  <a:lnTo>
                    <a:pt x="831" y="754"/>
                  </a:lnTo>
                  <a:lnTo>
                    <a:pt x="827" y="758"/>
                  </a:lnTo>
                  <a:lnTo>
                    <a:pt x="823" y="760"/>
                  </a:lnTo>
                  <a:lnTo>
                    <a:pt x="818" y="762"/>
                  </a:lnTo>
                  <a:lnTo>
                    <a:pt x="814" y="764"/>
                  </a:lnTo>
                  <a:lnTo>
                    <a:pt x="798" y="766"/>
                  </a:lnTo>
                  <a:lnTo>
                    <a:pt x="789" y="768"/>
                  </a:lnTo>
                  <a:lnTo>
                    <a:pt x="787" y="766"/>
                  </a:lnTo>
                  <a:lnTo>
                    <a:pt x="785" y="762"/>
                  </a:lnTo>
                  <a:lnTo>
                    <a:pt x="785" y="760"/>
                  </a:lnTo>
                  <a:lnTo>
                    <a:pt x="783" y="758"/>
                  </a:lnTo>
                  <a:lnTo>
                    <a:pt x="779" y="756"/>
                  </a:lnTo>
                  <a:lnTo>
                    <a:pt x="775" y="756"/>
                  </a:lnTo>
                  <a:lnTo>
                    <a:pt x="760" y="764"/>
                  </a:lnTo>
                  <a:lnTo>
                    <a:pt x="743" y="770"/>
                  </a:lnTo>
                  <a:lnTo>
                    <a:pt x="737" y="770"/>
                  </a:lnTo>
                  <a:lnTo>
                    <a:pt x="731" y="768"/>
                  </a:lnTo>
                  <a:lnTo>
                    <a:pt x="729" y="766"/>
                  </a:lnTo>
                  <a:lnTo>
                    <a:pt x="725" y="764"/>
                  </a:lnTo>
                  <a:lnTo>
                    <a:pt x="722" y="756"/>
                  </a:lnTo>
                  <a:lnTo>
                    <a:pt x="716" y="747"/>
                  </a:lnTo>
                  <a:lnTo>
                    <a:pt x="691" y="729"/>
                  </a:lnTo>
                  <a:lnTo>
                    <a:pt x="672" y="712"/>
                  </a:lnTo>
                  <a:lnTo>
                    <a:pt x="672" y="702"/>
                  </a:lnTo>
                  <a:lnTo>
                    <a:pt x="670" y="695"/>
                  </a:lnTo>
                  <a:lnTo>
                    <a:pt x="666" y="685"/>
                  </a:lnTo>
                  <a:lnTo>
                    <a:pt x="660" y="672"/>
                  </a:lnTo>
                  <a:lnTo>
                    <a:pt x="653" y="656"/>
                  </a:lnTo>
                  <a:lnTo>
                    <a:pt x="645" y="641"/>
                  </a:lnTo>
                  <a:lnTo>
                    <a:pt x="641" y="628"/>
                  </a:lnTo>
                  <a:lnTo>
                    <a:pt x="639" y="616"/>
                  </a:lnTo>
                  <a:lnTo>
                    <a:pt x="649" y="605"/>
                  </a:lnTo>
                  <a:lnTo>
                    <a:pt x="660" y="593"/>
                  </a:lnTo>
                  <a:lnTo>
                    <a:pt x="670" y="574"/>
                  </a:lnTo>
                  <a:lnTo>
                    <a:pt x="679" y="555"/>
                  </a:lnTo>
                  <a:lnTo>
                    <a:pt x="679" y="547"/>
                  </a:lnTo>
                  <a:lnTo>
                    <a:pt x="677" y="539"/>
                  </a:lnTo>
                  <a:lnTo>
                    <a:pt x="676" y="537"/>
                  </a:lnTo>
                  <a:lnTo>
                    <a:pt x="672" y="534"/>
                  </a:lnTo>
                  <a:lnTo>
                    <a:pt x="670" y="532"/>
                  </a:lnTo>
                  <a:lnTo>
                    <a:pt x="664" y="532"/>
                  </a:lnTo>
                  <a:lnTo>
                    <a:pt x="649" y="543"/>
                  </a:lnTo>
                  <a:lnTo>
                    <a:pt x="635" y="557"/>
                  </a:lnTo>
                  <a:lnTo>
                    <a:pt x="630" y="557"/>
                  </a:lnTo>
                  <a:lnTo>
                    <a:pt x="624" y="562"/>
                  </a:lnTo>
                  <a:lnTo>
                    <a:pt x="620" y="568"/>
                  </a:lnTo>
                  <a:lnTo>
                    <a:pt x="614" y="578"/>
                  </a:lnTo>
                  <a:lnTo>
                    <a:pt x="608" y="585"/>
                  </a:lnTo>
                  <a:lnTo>
                    <a:pt x="603" y="591"/>
                  </a:lnTo>
                  <a:lnTo>
                    <a:pt x="599" y="595"/>
                  </a:lnTo>
                  <a:lnTo>
                    <a:pt x="593" y="597"/>
                  </a:lnTo>
                  <a:lnTo>
                    <a:pt x="583" y="593"/>
                  </a:lnTo>
                  <a:lnTo>
                    <a:pt x="572" y="591"/>
                  </a:lnTo>
                  <a:lnTo>
                    <a:pt x="562" y="601"/>
                  </a:lnTo>
                  <a:lnTo>
                    <a:pt x="551" y="610"/>
                  </a:lnTo>
                  <a:lnTo>
                    <a:pt x="543" y="616"/>
                  </a:lnTo>
                  <a:lnTo>
                    <a:pt x="534" y="622"/>
                  </a:lnTo>
                  <a:lnTo>
                    <a:pt x="526" y="624"/>
                  </a:lnTo>
                  <a:lnTo>
                    <a:pt x="520" y="626"/>
                  </a:lnTo>
                  <a:lnTo>
                    <a:pt x="516" y="628"/>
                  </a:lnTo>
                  <a:lnTo>
                    <a:pt x="514" y="631"/>
                  </a:lnTo>
                  <a:lnTo>
                    <a:pt x="514" y="635"/>
                  </a:lnTo>
                  <a:lnTo>
                    <a:pt x="514" y="641"/>
                  </a:lnTo>
                  <a:lnTo>
                    <a:pt x="514" y="653"/>
                  </a:lnTo>
                  <a:lnTo>
                    <a:pt x="514" y="664"/>
                  </a:lnTo>
                  <a:lnTo>
                    <a:pt x="514" y="670"/>
                  </a:lnTo>
                  <a:lnTo>
                    <a:pt x="514" y="676"/>
                  </a:lnTo>
                  <a:lnTo>
                    <a:pt x="512" y="679"/>
                  </a:lnTo>
                  <a:lnTo>
                    <a:pt x="509" y="685"/>
                  </a:lnTo>
                  <a:lnTo>
                    <a:pt x="505" y="689"/>
                  </a:lnTo>
                  <a:lnTo>
                    <a:pt x="499" y="691"/>
                  </a:lnTo>
                  <a:lnTo>
                    <a:pt x="495" y="689"/>
                  </a:lnTo>
                  <a:lnTo>
                    <a:pt x="491" y="687"/>
                  </a:lnTo>
                  <a:lnTo>
                    <a:pt x="488" y="683"/>
                  </a:lnTo>
                  <a:lnTo>
                    <a:pt x="484" y="679"/>
                  </a:lnTo>
                  <a:lnTo>
                    <a:pt x="482" y="674"/>
                  </a:lnTo>
                  <a:lnTo>
                    <a:pt x="482" y="668"/>
                  </a:lnTo>
                  <a:lnTo>
                    <a:pt x="482" y="655"/>
                  </a:lnTo>
                  <a:lnTo>
                    <a:pt x="482" y="639"/>
                  </a:lnTo>
                  <a:lnTo>
                    <a:pt x="482" y="628"/>
                  </a:lnTo>
                  <a:lnTo>
                    <a:pt x="478" y="616"/>
                  </a:lnTo>
                  <a:lnTo>
                    <a:pt x="472" y="608"/>
                  </a:lnTo>
                  <a:lnTo>
                    <a:pt x="464" y="601"/>
                  </a:lnTo>
                  <a:lnTo>
                    <a:pt x="461" y="593"/>
                  </a:lnTo>
                  <a:lnTo>
                    <a:pt x="457" y="584"/>
                  </a:lnTo>
                  <a:lnTo>
                    <a:pt x="468" y="570"/>
                  </a:lnTo>
                  <a:lnTo>
                    <a:pt x="480" y="553"/>
                  </a:lnTo>
                  <a:lnTo>
                    <a:pt x="476" y="532"/>
                  </a:lnTo>
                  <a:lnTo>
                    <a:pt x="474" y="516"/>
                  </a:lnTo>
                  <a:lnTo>
                    <a:pt x="472" y="509"/>
                  </a:lnTo>
                  <a:lnTo>
                    <a:pt x="466" y="501"/>
                  </a:lnTo>
                  <a:lnTo>
                    <a:pt x="461" y="497"/>
                  </a:lnTo>
                  <a:lnTo>
                    <a:pt x="453" y="495"/>
                  </a:lnTo>
                  <a:lnTo>
                    <a:pt x="438" y="490"/>
                  </a:lnTo>
                  <a:lnTo>
                    <a:pt x="422" y="480"/>
                  </a:lnTo>
                  <a:lnTo>
                    <a:pt x="416" y="465"/>
                  </a:lnTo>
                  <a:lnTo>
                    <a:pt x="411" y="453"/>
                  </a:lnTo>
                  <a:lnTo>
                    <a:pt x="405" y="455"/>
                  </a:lnTo>
                  <a:lnTo>
                    <a:pt x="392" y="461"/>
                  </a:lnTo>
                  <a:lnTo>
                    <a:pt x="374" y="455"/>
                  </a:lnTo>
                  <a:lnTo>
                    <a:pt x="359" y="449"/>
                  </a:lnTo>
                  <a:lnTo>
                    <a:pt x="357" y="449"/>
                  </a:lnTo>
                  <a:lnTo>
                    <a:pt x="355" y="445"/>
                  </a:lnTo>
                  <a:lnTo>
                    <a:pt x="353" y="442"/>
                  </a:lnTo>
                  <a:lnTo>
                    <a:pt x="353" y="438"/>
                  </a:lnTo>
                  <a:lnTo>
                    <a:pt x="355" y="426"/>
                  </a:lnTo>
                  <a:lnTo>
                    <a:pt x="361" y="413"/>
                  </a:lnTo>
                  <a:lnTo>
                    <a:pt x="363" y="409"/>
                  </a:lnTo>
                  <a:lnTo>
                    <a:pt x="363" y="405"/>
                  </a:lnTo>
                  <a:lnTo>
                    <a:pt x="363" y="401"/>
                  </a:lnTo>
                  <a:lnTo>
                    <a:pt x="361" y="397"/>
                  </a:lnTo>
                  <a:lnTo>
                    <a:pt x="357" y="390"/>
                  </a:lnTo>
                  <a:lnTo>
                    <a:pt x="355" y="378"/>
                  </a:lnTo>
                  <a:lnTo>
                    <a:pt x="353" y="365"/>
                  </a:lnTo>
                  <a:lnTo>
                    <a:pt x="351" y="349"/>
                  </a:lnTo>
                  <a:lnTo>
                    <a:pt x="347" y="334"/>
                  </a:lnTo>
                  <a:lnTo>
                    <a:pt x="344" y="323"/>
                  </a:lnTo>
                  <a:lnTo>
                    <a:pt x="338" y="298"/>
                  </a:lnTo>
                  <a:lnTo>
                    <a:pt x="334" y="278"/>
                  </a:lnTo>
                  <a:lnTo>
                    <a:pt x="328" y="267"/>
                  </a:lnTo>
                  <a:lnTo>
                    <a:pt x="321" y="252"/>
                  </a:lnTo>
                  <a:lnTo>
                    <a:pt x="317" y="244"/>
                  </a:lnTo>
                  <a:lnTo>
                    <a:pt x="315" y="234"/>
                  </a:lnTo>
                  <a:lnTo>
                    <a:pt x="315" y="225"/>
                  </a:lnTo>
                  <a:lnTo>
                    <a:pt x="315" y="213"/>
                  </a:lnTo>
                  <a:lnTo>
                    <a:pt x="307" y="196"/>
                  </a:lnTo>
                  <a:lnTo>
                    <a:pt x="301" y="183"/>
                  </a:lnTo>
                  <a:lnTo>
                    <a:pt x="309" y="167"/>
                  </a:lnTo>
                  <a:lnTo>
                    <a:pt x="317" y="154"/>
                  </a:lnTo>
                  <a:lnTo>
                    <a:pt x="305" y="144"/>
                  </a:lnTo>
                  <a:lnTo>
                    <a:pt x="296" y="136"/>
                  </a:lnTo>
                  <a:lnTo>
                    <a:pt x="305" y="127"/>
                  </a:lnTo>
                  <a:lnTo>
                    <a:pt x="313" y="110"/>
                  </a:lnTo>
                  <a:lnTo>
                    <a:pt x="313" y="104"/>
                  </a:lnTo>
                  <a:lnTo>
                    <a:pt x="311" y="98"/>
                  </a:lnTo>
                  <a:lnTo>
                    <a:pt x="309" y="94"/>
                  </a:lnTo>
                  <a:lnTo>
                    <a:pt x="305" y="90"/>
                  </a:lnTo>
                  <a:lnTo>
                    <a:pt x="298" y="85"/>
                  </a:lnTo>
                  <a:lnTo>
                    <a:pt x="286" y="81"/>
                  </a:lnTo>
                  <a:lnTo>
                    <a:pt x="276" y="77"/>
                  </a:lnTo>
                  <a:lnTo>
                    <a:pt x="269" y="71"/>
                  </a:lnTo>
                  <a:lnTo>
                    <a:pt x="267" y="69"/>
                  </a:lnTo>
                  <a:lnTo>
                    <a:pt x="265" y="66"/>
                  </a:lnTo>
                  <a:lnTo>
                    <a:pt x="263" y="62"/>
                  </a:lnTo>
                  <a:lnTo>
                    <a:pt x="263" y="56"/>
                  </a:lnTo>
                  <a:lnTo>
                    <a:pt x="263" y="50"/>
                  </a:lnTo>
                  <a:lnTo>
                    <a:pt x="261" y="46"/>
                  </a:lnTo>
                  <a:lnTo>
                    <a:pt x="259" y="42"/>
                  </a:lnTo>
                  <a:lnTo>
                    <a:pt x="255" y="39"/>
                  </a:lnTo>
                  <a:lnTo>
                    <a:pt x="248" y="33"/>
                  </a:lnTo>
                  <a:lnTo>
                    <a:pt x="238" y="31"/>
                  </a:lnTo>
                  <a:lnTo>
                    <a:pt x="230" y="29"/>
                  </a:lnTo>
                  <a:lnTo>
                    <a:pt x="223" y="25"/>
                  </a:lnTo>
                  <a:lnTo>
                    <a:pt x="217" y="19"/>
                  </a:lnTo>
                  <a:lnTo>
                    <a:pt x="211" y="12"/>
                  </a:lnTo>
                  <a:lnTo>
                    <a:pt x="205" y="6"/>
                  </a:lnTo>
                  <a:lnTo>
                    <a:pt x="198" y="2"/>
                  </a:lnTo>
                  <a:lnTo>
                    <a:pt x="190" y="0"/>
                  </a:lnTo>
                  <a:lnTo>
                    <a:pt x="182" y="0"/>
                  </a:lnTo>
                  <a:lnTo>
                    <a:pt x="184" y="23"/>
                  </a:lnTo>
                  <a:lnTo>
                    <a:pt x="186" y="44"/>
                  </a:lnTo>
                  <a:lnTo>
                    <a:pt x="184" y="46"/>
                  </a:lnTo>
                  <a:lnTo>
                    <a:pt x="180" y="44"/>
                  </a:lnTo>
                  <a:lnTo>
                    <a:pt x="179" y="42"/>
                  </a:lnTo>
                  <a:lnTo>
                    <a:pt x="177" y="39"/>
                  </a:lnTo>
                  <a:lnTo>
                    <a:pt x="173" y="31"/>
                  </a:lnTo>
                  <a:lnTo>
                    <a:pt x="165" y="21"/>
                  </a:lnTo>
                  <a:lnTo>
                    <a:pt x="159" y="14"/>
                  </a:lnTo>
                  <a:lnTo>
                    <a:pt x="155" y="14"/>
                  </a:lnTo>
                  <a:lnTo>
                    <a:pt x="154" y="16"/>
                  </a:lnTo>
                  <a:lnTo>
                    <a:pt x="154" y="23"/>
                  </a:lnTo>
                  <a:lnTo>
                    <a:pt x="150" y="50"/>
                  </a:lnTo>
                  <a:lnTo>
                    <a:pt x="140" y="81"/>
                  </a:lnTo>
                  <a:lnTo>
                    <a:pt x="136" y="94"/>
                  </a:lnTo>
                  <a:lnTo>
                    <a:pt x="131" y="106"/>
                  </a:lnTo>
                  <a:lnTo>
                    <a:pt x="127" y="112"/>
                  </a:lnTo>
                  <a:lnTo>
                    <a:pt x="123" y="115"/>
                  </a:lnTo>
                  <a:lnTo>
                    <a:pt x="119" y="119"/>
                  </a:lnTo>
                  <a:lnTo>
                    <a:pt x="115" y="119"/>
                  </a:lnTo>
                  <a:lnTo>
                    <a:pt x="106" y="125"/>
                  </a:lnTo>
                  <a:lnTo>
                    <a:pt x="96" y="131"/>
                  </a:lnTo>
                  <a:lnTo>
                    <a:pt x="88" y="125"/>
                  </a:lnTo>
                  <a:lnTo>
                    <a:pt x="77" y="117"/>
                  </a:lnTo>
                  <a:lnTo>
                    <a:pt x="69" y="113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0" y="115"/>
                  </a:lnTo>
                  <a:lnTo>
                    <a:pt x="46" y="121"/>
                  </a:lnTo>
                  <a:lnTo>
                    <a:pt x="44" y="129"/>
                  </a:lnTo>
                  <a:lnTo>
                    <a:pt x="44" y="135"/>
                  </a:lnTo>
                  <a:lnTo>
                    <a:pt x="46" y="140"/>
                  </a:lnTo>
                  <a:lnTo>
                    <a:pt x="46" y="146"/>
                  </a:lnTo>
                  <a:lnTo>
                    <a:pt x="46" y="150"/>
                  </a:lnTo>
                  <a:lnTo>
                    <a:pt x="44" y="154"/>
                  </a:lnTo>
                  <a:lnTo>
                    <a:pt x="40" y="154"/>
                  </a:lnTo>
                  <a:lnTo>
                    <a:pt x="29" y="156"/>
                  </a:lnTo>
                  <a:lnTo>
                    <a:pt x="23" y="158"/>
                  </a:lnTo>
                  <a:lnTo>
                    <a:pt x="21" y="161"/>
                  </a:lnTo>
                  <a:lnTo>
                    <a:pt x="21" y="165"/>
                  </a:lnTo>
                  <a:lnTo>
                    <a:pt x="23" y="169"/>
                  </a:lnTo>
                  <a:lnTo>
                    <a:pt x="27" y="175"/>
                  </a:lnTo>
                  <a:lnTo>
                    <a:pt x="29" y="179"/>
                  </a:lnTo>
                  <a:lnTo>
                    <a:pt x="29" y="181"/>
                  </a:lnTo>
                  <a:lnTo>
                    <a:pt x="29" y="184"/>
                  </a:lnTo>
                  <a:lnTo>
                    <a:pt x="27" y="188"/>
                  </a:lnTo>
                  <a:lnTo>
                    <a:pt x="19" y="198"/>
                  </a:lnTo>
                  <a:lnTo>
                    <a:pt x="12" y="204"/>
                  </a:lnTo>
                  <a:lnTo>
                    <a:pt x="8" y="211"/>
                  </a:lnTo>
                  <a:lnTo>
                    <a:pt x="8" y="217"/>
                  </a:lnTo>
                  <a:lnTo>
                    <a:pt x="10" y="225"/>
                  </a:lnTo>
                  <a:lnTo>
                    <a:pt x="10" y="231"/>
                  </a:lnTo>
                  <a:lnTo>
                    <a:pt x="10" y="236"/>
                  </a:lnTo>
                  <a:lnTo>
                    <a:pt x="10" y="238"/>
                  </a:lnTo>
                  <a:lnTo>
                    <a:pt x="10" y="238"/>
                  </a:lnTo>
                  <a:lnTo>
                    <a:pt x="8" y="238"/>
                  </a:lnTo>
                  <a:lnTo>
                    <a:pt x="8" y="238"/>
                  </a:lnTo>
                  <a:lnTo>
                    <a:pt x="8" y="238"/>
                  </a:lnTo>
                  <a:lnTo>
                    <a:pt x="8" y="238"/>
                  </a:lnTo>
                  <a:lnTo>
                    <a:pt x="8" y="238"/>
                  </a:lnTo>
                  <a:lnTo>
                    <a:pt x="8" y="238"/>
                  </a:lnTo>
                  <a:lnTo>
                    <a:pt x="8" y="238"/>
                  </a:lnTo>
                  <a:lnTo>
                    <a:pt x="8" y="240"/>
                  </a:lnTo>
                  <a:lnTo>
                    <a:pt x="8" y="240"/>
                  </a:lnTo>
                  <a:lnTo>
                    <a:pt x="8" y="240"/>
                  </a:lnTo>
                  <a:lnTo>
                    <a:pt x="8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4" y="240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5077492" y="1305650"/>
              <a:ext cx="1786105" cy="1097779"/>
            </a:xfrm>
            <a:custGeom>
              <a:avLst/>
              <a:gdLst>
                <a:gd name="T0" fmla="*/ 1545 w 1614"/>
                <a:gd name="T1" fmla="*/ 472 h 992"/>
                <a:gd name="T2" fmla="*/ 1512 w 1614"/>
                <a:gd name="T3" fmla="*/ 276 h 992"/>
                <a:gd name="T4" fmla="*/ 1405 w 1614"/>
                <a:gd name="T5" fmla="*/ 82 h 992"/>
                <a:gd name="T6" fmla="*/ 1188 w 1614"/>
                <a:gd name="T7" fmla="*/ 74 h 992"/>
                <a:gd name="T8" fmla="*/ 1086 w 1614"/>
                <a:gd name="T9" fmla="*/ 25 h 992"/>
                <a:gd name="T10" fmla="*/ 939 w 1614"/>
                <a:gd name="T11" fmla="*/ 9 h 992"/>
                <a:gd name="T12" fmla="*/ 818 w 1614"/>
                <a:gd name="T13" fmla="*/ 21 h 992"/>
                <a:gd name="T14" fmla="*/ 764 w 1614"/>
                <a:gd name="T15" fmla="*/ 94 h 992"/>
                <a:gd name="T16" fmla="*/ 651 w 1614"/>
                <a:gd name="T17" fmla="*/ 130 h 992"/>
                <a:gd name="T18" fmla="*/ 557 w 1614"/>
                <a:gd name="T19" fmla="*/ 155 h 992"/>
                <a:gd name="T20" fmla="*/ 513 w 1614"/>
                <a:gd name="T21" fmla="*/ 220 h 992"/>
                <a:gd name="T22" fmla="*/ 461 w 1614"/>
                <a:gd name="T23" fmla="*/ 282 h 992"/>
                <a:gd name="T24" fmla="*/ 405 w 1614"/>
                <a:gd name="T25" fmla="*/ 320 h 992"/>
                <a:gd name="T26" fmla="*/ 355 w 1614"/>
                <a:gd name="T27" fmla="*/ 374 h 992"/>
                <a:gd name="T28" fmla="*/ 286 w 1614"/>
                <a:gd name="T29" fmla="*/ 399 h 992"/>
                <a:gd name="T30" fmla="*/ 221 w 1614"/>
                <a:gd name="T31" fmla="*/ 447 h 992"/>
                <a:gd name="T32" fmla="*/ 173 w 1614"/>
                <a:gd name="T33" fmla="*/ 544 h 992"/>
                <a:gd name="T34" fmla="*/ 96 w 1614"/>
                <a:gd name="T35" fmla="*/ 683 h 992"/>
                <a:gd name="T36" fmla="*/ 21 w 1614"/>
                <a:gd name="T37" fmla="*/ 763 h 992"/>
                <a:gd name="T38" fmla="*/ 102 w 1614"/>
                <a:gd name="T39" fmla="*/ 832 h 992"/>
                <a:gd name="T40" fmla="*/ 209 w 1614"/>
                <a:gd name="T41" fmla="*/ 830 h 992"/>
                <a:gd name="T42" fmla="*/ 255 w 1614"/>
                <a:gd name="T43" fmla="*/ 880 h 992"/>
                <a:gd name="T44" fmla="*/ 326 w 1614"/>
                <a:gd name="T45" fmla="*/ 903 h 992"/>
                <a:gd name="T46" fmla="*/ 449 w 1614"/>
                <a:gd name="T47" fmla="*/ 882 h 992"/>
                <a:gd name="T48" fmla="*/ 538 w 1614"/>
                <a:gd name="T49" fmla="*/ 924 h 992"/>
                <a:gd name="T50" fmla="*/ 524 w 1614"/>
                <a:gd name="T51" fmla="*/ 955 h 992"/>
                <a:gd name="T52" fmla="*/ 610 w 1614"/>
                <a:gd name="T53" fmla="*/ 992 h 992"/>
                <a:gd name="T54" fmla="*/ 668 w 1614"/>
                <a:gd name="T55" fmla="*/ 961 h 992"/>
                <a:gd name="T56" fmla="*/ 582 w 1614"/>
                <a:gd name="T57" fmla="*/ 953 h 992"/>
                <a:gd name="T58" fmla="*/ 647 w 1614"/>
                <a:gd name="T59" fmla="*/ 919 h 992"/>
                <a:gd name="T60" fmla="*/ 706 w 1614"/>
                <a:gd name="T61" fmla="*/ 873 h 992"/>
                <a:gd name="T62" fmla="*/ 766 w 1614"/>
                <a:gd name="T63" fmla="*/ 859 h 992"/>
                <a:gd name="T64" fmla="*/ 824 w 1614"/>
                <a:gd name="T65" fmla="*/ 876 h 992"/>
                <a:gd name="T66" fmla="*/ 895 w 1614"/>
                <a:gd name="T67" fmla="*/ 828 h 992"/>
                <a:gd name="T68" fmla="*/ 879 w 1614"/>
                <a:gd name="T69" fmla="*/ 886 h 992"/>
                <a:gd name="T70" fmla="*/ 946 w 1614"/>
                <a:gd name="T71" fmla="*/ 963 h 992"/>
                <a:gd name="T72" fmla="*/ 998 w 1614"/>
                <a:gd name="T73" fmla="*/ 934 h 992"/>
                <a:gd name="T74" fmla="*/ 1075 w 1614"/>
                <a:gd name="T75" fmla="*/ 853 h 992"/>
                <a:gd name="T76" fmla="*/ 1090 w 1614"/>
                <a:gd name="T77" fmla="*/ 786 h 992"/>
                <a:gd name="T78" fmla="*/ 1177 w 1614"/>
                <a:gd name="T79" fmla="*/ 777 h 992"/>
                <a:gd name="T80" fmla="*/ 1248 w 1614"/>
                <a:gd name="T81" fmla="*/ 767 h 992"/>
                <a:gd name="T82" fmla="*/ 1336 w 1614"/>
                <a:gd name="T83" fmla="*/ 763 h 992"/>
                <a:gd name="T84" fmla="*/ 1395 w 1614"/>
                <a:gd name="T85" fmla="*/ 811 h 992"/>
                <a:gd name="T86" fmla="*/ 1374 w 1614"/>
                <a:gd name="T87" fmla="*/ 844 h 992"/>
                <a:gd name="T88" fmla="*/ 1392 w 1614"/>
                <a:gd name="T89" fmla="*/ 901 h 992"/>
                <a:gd name="T90" fmla="*/ 1426 w 1614"/>
                <a:gd name="T91" fmla="*/ 926 h 992"/>
                <a:gd name="T92" fmla="*/ 1478 w 1614"/>
                <a:gd name="T93" fmla="*/ 894 h 992"/>
                <a:gd name="T94" fmla="*/ 1497 w 1614"/>
                <a:gd name="T95" fmla="*/ 846 h 992"/>
                <a:gd name="T96" fmla="*/ 1514 w 1614"/>
                <a:gd name="T97" fmla="*/ 807 h 992"/>
                <a:gd name="T98" fmla="*/ 1468 w 1614"/>
                <a:gd name="T99" fmla="*/ 729 h 992"/>
                <a:gd name="T100" fmla="*/ 1491 w 1614"/>
                <a:gd name="T101" fmla="*/ 669 h 992"/>
                <a:gd name="T102" fmla="*/ 1470 w 1614"/>
                <a:gd name="T103" fmla="*/ 644 h 992"/>
                <a:gd name="T104" fmla="*/ 1528 w 1614"/>
                <a:gd name="T105" fmla="*/ 627 h 992"/>
                <a:gd name="T106" fmla="*/ 1591 w 1614"/>
                <a:gd name="T107" fmla="*/ 606 h 992"/>
                <a:gd name="T108" fmla="*/ 1599 w 1614"/>
                <a:gd name="T109" fmla="*/ 606 h 992"/>
                <a:gd name="T110" fmla="*/ 1605 w 1614"/>
                <a:gd name="T111" fmla="*/ 606 h 992"/>
                <a:gd name="T112" fmla="*/ 21 w 1614"/>
                <a:gd name="T113" fmla="*/ 763 h 992"/>
                <a:gd name="T114" fmla="*/ 16 w 1614"/>
                <a:gd name="T115" fmla="*/ 761 h 992"/>
                <a:gd name="T116" fmla="*/ 6 w 1614"/>
                <a:gd name="T117" fmla="*/ 759 h 992"/>
                <a:gd name="T118" fmla="*/ 0 w 1614"/>
                <a:gd name="T119" fmla="*/ 759 h 992"/>
                <a:gd name="T120" fmla="*/ 8 w 1614"/>
                <a:gd name="T121" fmla="*/ 759 h 992"/>
                <a:gd name="T122" fmla="*/ 19 w 1614"/>
                <a:gd name="T123" fmla="*/ 763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4" h="992">
                  <a:moveTo>
                    <a:pt x="1614" y="606"/>
                  </a:moveTo>
                  <a:lnTo>
                    <a:pt x="1601" y="587"/>
                  </a:lnTo>
                  <a:lnTo>
                    <a:pt x="1582" y="566"/>
                  </a:lnTo>
                  <a:lnTo>
                    <a:pt x="1576" y="552"/>
                  </a:lnTo>
                  <a:lnTo>
                    <a:pt x="1570" y="537"/>
                  </a:lnTo>
                  <a:lnTo>
                    <a:pt x="1564" y="523"/>
                  </a:lnTo>
                  <a:lnTo>
                    <a:pt x="1562" y="508"/>
                  </a:lnTo>
                  <a:lnTo>
                    <a:pt x="1562" y="500"/>
                  </a:lnTo>
                  <a:lnTo>
                    <a:pt x="1557" y="491"/>
                  </a:lnTo>
                  <a:lnTo>
                    <a:pt x="1551" y="481"/>
                  </a:lnTo>
                  <a:lnTo>
                    <a:pt x="1545" y="472"/>
                  </a:lnTo>
                  <a:lnTo>
                    <a:pt x="1537" y="464"/>
                  </a:lnTo>
                  <a:lnTo>
                    <a:pt x="1532" y="454"/>
                  </a:lnTo>
                  <a:lnTo>
                    <a:pt x="1528" y="447"/>
                  </a:lnTo>
                  <a:lnTo>
                    <a:pt x="1526" y="439"/>
                  </a:lnTo>
                  <a:lnTo>
                    <a:pt x="1528" y="422"/>
                  </a:lnTo>
                  <a:lnTo>
                    <a:pt x="1530" y="401"/>
                  </a:lnTo>
                  <a:lnTo>
                    <a:pt x="1534" y="378"/>
                  </a:lnTo>
                  <a:lnTo>
                    <a:pt x="1536" y="360"/>
                  </a:lnTo>
                  <a:lnTo>
                    <a:pt x="1530" y="339"/>
                  </a:lnTo>
                  <a:lnTo>
                    <a:pt x="1522" y="314"/>
                  </a:lnTo>
                  <a:lnTo>
                    <a:pt x="1512" y="276"/>
                  </a:lnTo>
                  <a:lnTo>
                    <a:pt x="1495" y="209"/>
                  </a:lnTo>
                  <a:lnTo>
                    <a:pt x="1480" y="145"/>
                  </a:lnTo>
                  <a:lnTo>
                    <a:pt x="1470" y="111"/>
                  </a:lnTo>
                  <a:lnTo>
                    <a:pt x="1468" y="103"/>
                  </a:lnTo>
                  <a:lnTo>
                    <a:pt x="1463" y="97"/>
                  </a:lnTo>
                  <a:lnTo>
                    <a:pt x="1457" y="94"/>
                  </a:lnTo>
                  <a:lnTo>
                    <a:pt x="1451" y="94"/>
                  </a:lnTo>
                  <a:lnTo>
                    <a:pt x="1438" y="86"/>
                  </a:lnTo>
                  <a:lnTo>
                    <a:pt x="1426" y="78"/>
                  </a:lnTo>
                  <a:lnTo>
                    <a:pt x="1417" y="80"/>
                  </a:lnTo>
                  <a:lnTo>
                    <a:pt x="1405" y="82"/>
                  </a:lnTo>
                  <a:lnTo>
                    <a:pt x="1382" y="74"/>
                  </a:lnTo>
                  <a:lnTo>
                    <a:pt x="1353" y="65"/>
                  </a:lnTo>
                  <a:lnTo>
                    <a:pt x="1324" y="67"/>
                  </a:lnTo>
                  <a:lnTo>
                    <a:pt x="1301" y="69"/>
                  </a:lnTo>
                  <a:lnTo>
                    <a:pt x="1286" y="71"/>
                  </a:lnTo>
                  <a:lnTo>
                    <a:pt x="1276" y="71"/>
                  </a:lnTo>
                  <a:lnTo>
                    <a:pt x="1257" y="71"/>
                  </a:lnTo>
                  <a:lnTo>
                    <a:pt x="1240" y="69"/>
                  </a:lnTo>
                  <a:lnTo>
                    <a:pt x="1219" y="71"/>
                  </a:lnTo>
                  <a:lnTo>
                    <a:pt x="1196" y="74"/>
                  </a:lnTo>
                  <a:lnTo>
                    <a:pt x="1188" y="74"/>
                  </a:lnTo>
                  <a:lnTo>
                    <a:pt x="1180" y="73"/>
                  </a:lnTo>
                  <a:lnTo>
                    <a:pt x="1173" y="69"/>
                  </a:lnTo>
                  <a:lnTo>
                    <a:pt x="1169" y="65"/>
                  </a:lnTo>
                  <a:lnTo>
                    <a:pt x="1159" y="59"/>
                  </a:lnTo>
                  <a:lnTo>
                    <a:pt x="1150" y="55"/>
                  </a:lnTo>
                  <a:lnTo>
                    <a:pt x="1136" y="55"/>
                  </a:lnTo>
                  <a:lnTo>
                    <a:pt x="1125" y="51"/>
                  </a:lnTo>
                  <a:lnTo>
                    <a:pt x="1115" y="44"/>
                  </a:lnTo>
                  <a:lnTo>
                    <a:pt x="1104" y="36"/>
                  </a:lnTo>
                  <a:lnTo>
                    <a:pt x="1094" y="28"/>
                  </a:lnTo>
                  <a:lnTo>
                    <a:pt x="1086" y="25"/>
                  </a:lnTo>
                  <a:lnTo>
                    <a:pt x="1077" y="23"/>
                  </a:lnTo>
                  <a:lnTo>
                    <a:pt x="1067" y="21"/>
                  </a:lnTo>
                  <a:lnTo>
                    <a:pt x="1054" y="17"/>
                  </a:lnTo>
                  <a:lnTo>
                    <a:pt x="1038" y="9"/>
                  </a:lnTo>
                  <a:lnTo>
                    <a:pt x="1023" y="2"/>
                  </a:lnTo>
                  <a:lnTo>
                    <a:pt x="1008" y="0"/>
                  </a:lnTo>
                  <a:lnTo>
                    <a:pt x="985" y="2"/>
                  </a:lnTo>
                  <a:lnTo>
                    <a:pt x="967" y="3"/>
                  </a:lnTo>
                  <a:lnTo>
                    <a:pt x="956" y="5"/>
                  </a:lnTo>
                  <a:lnTo>
                    <a:pt x="948" y="9"/>
                  </a:lnTo>
                  <a:lnTo>
                    <a:pt x="939" y="9"/>
                  </a:lnTo>
                  <a:lnTo>
                    <a:pt x="927" y="9"/>
                  </a:lnTo>
                  <a:lnTo>
                    <a:pt x="918" y="11"/>
                  </a:lnTo>
                  <a:lnTo>
                    <a:pt x="910" y="13"/>
                  </a:lnTo>
                  <a:lnTo>
                    <a:pt x="906" y="15"/>
                  </a:lnTo>
                  <a:lnTo>
                    <a:pt x="900" y="15"/>
                  </a:lnTo>
                  <a:lnTo>
                    <a:pt x="883" y="13"/>
                  </a:lnTo>
                  <a:lnTo>
                    <a:pt x="868" y="11"/>
                  </a:lnTo>
                  <a:lnTo>
                    <a:pt x="856" y="15"/>
                  </a:lnTo>
                  <a:lnTo>
                    <a:pt x="839" y="19"/>
                  </a:lnTo>
                  <a:lnTo>
                    <a:pt x="827" y="21"/>
                  </a:lnTo>
                  <a:lnTo>
                    <a:pt x="818" y="21"/>
                  </a:lnTo>
                  <a:lnTo>
                    <a:pt x="808" y="25"/>
                  </a:lnTo>
                  <a:lnTo>
                    <a:pt x="802" y="28"/>
                  </a:lnTo>
                  <a:lnTo>
                    <a:pt x="797" y="34"/>
                  </a:lnTo>
                  <a:lnTo>
                    <a:pt x="791" y="42"/>
                  </a:lnTo>
                  <a:lnTo>
                    <a:pt x="785" y="51"/>
                  </a:lnTo>
                  <a:lnTo>
                    <a:pt x="783" y="59"/>
                  </a:lnTo>
                  <a:lnTo>
                    <a:pt x="783" y="67"/>
                  </a:lnTo>
                  <a:lnTo>
                    <a:pt x="781" y="78"/>
                  </a:lnTo>
                  <a:lnTo>
                    <a:pt x="777" y="88"/>
                  </a:lnTo>
                  <a:lnTo>
                    <a:pt x="772" y="92"/>
                  </a:lnTo>
                  <a:lnTo>
                    <a:pt x="764" y="94"/>
                  </a:lnTo>
                  <a:lnTo>
                    <a:pt x="758" y="92"/>
                  </a:lnTo>
                  <a:lnTo>
                    <a:pt x="753" y="94"/>
                  </a:lnTo>
                  <a:lnTo>
                    <a:pt x="747" y="97"/>
                  </a:lnTo>
                  <a:lnTo>
                    <a:pt x="741" y="103"/>
                  </a:lnTo>
                  <a:lnTo>
                    <a:pt x="735" y="105"/>
                  </a:lnTo>
                  <a:lnTo>
                    <a:pt x="728" y="107"/>
                  </a:lnTo>
                  <a:lnTo>
                    <a:pt x="722" y="107"/>
                  </a:lnTo>
                  <a:lnTo>
                    <a:pt x="701" y="115"/>
                  </a:lnTo>
                  <a:lnTo>
                    <a:pt x="685" y="124"/>
                  </a:lnTo>
                  <a:lnTo>
                    <a:pt x="664" y="126"/>
                  </a:lnTo>
                  <a:lnTo>
                    <a:pt x="651" y="130"/>
                  </a:lnTo>
                  <a:lnTo>
                    <a:pt x="630" y="128"/>
                  </a:lnTo>
                  <a:lnTo>
                    <a:pt x="609" y="128"/>
                  </a:lnTo>
                  <a:lnTo>
                    <a:pt x="601" y="128"/>
                  </a:lnTo>
                  <a:lnTo>
                    <a:pt x="593" y="130"/>
                  </a:lnTo>
                  <a:lnTo>
                    <a:pt x="587" y="134"/>
                  </a:lnTo>
                  <a:lnTo>
                    <a:pt x="584" y="140"/>
                  </a:lnTo>
                  <a:lnTo>
                    <a:pt x="578" y="145"/>
                  </a:lnTo>
                  <a:lnTo>
                    <a:pt x="574" y="149"/>
                  </a:lnTo>
                  <a:lnTo>
                    <a:pt x="568" y="153"/>
                  </a:lnTo>
                  <a:lnTo>
                    <a:pt x="563" y="153"/>
                  </a:lnTo>
                  <a:lnTo>
                    <a:pt x="557" y="155"/>
                  </a:lnTo>
                  <a:lnTo>
                    <a:pt x="551" y="159"/>
                  </a:lnTo>
                  <a:lnTo>
                    <a:pt x="547" y="165"/>
                  </a:lnTo>
                  <a:lnTo>
                    <a:pt x="545" y="172"/>
                  </a:lnTo>
                  <a:lnTo>
                    <a:pt x="545" y="180"/>
                  </a:lnTo>
                  <a:lnTo>
                    <a:pt x="541" y="186"/>
                  </a:lnTo>
                  <a:lnTo>
                    <a:pt x="538" y="190"/>
                  </a:lnTo>
                  <a:lnTo>
                    <a:pt x="534" y="193"/>
                  </a:lnTo>
                  <a:lnTo>
                    <a:pt x="520" y="201"/>
                  </a:lnTo>
                  <a:lnTo>
                    <a:pt x="513" y="209"/>
                  </a:lnTo>
                  <a:lnTo>
                    <a:pt x="513" y="213"/>
                  </a:lnTo>
                  <a:lnTo>
                    <a:pt x="513" y="220"/>
                  </a:lnTo>
                  <a:lnTo>
                    <a:pt x="511" y="226"/>
                  </a:lnTo>
                  <a:lnTo>
                    <a:pt x="507" y="230"/>
                  </a:lnTo>
                  <a:lnTo>
                    <a:pt x="499" y="234"/>
                  </a:lnTo>
                  <a:lnTo>
                    <a:pt x="492" y="238"/>
                  </a:lnTo>
                  <a:lnTo>
                    <a:pt x="486" y="241"/>
                  </a:lnTo>
                  <a:lnTo>
                    <a:pt x="482" y="247"/>
                  </a:lnTo>
                  <a:lnTo>
                    <a:pt x="482" y="253"/>
                  </a:lnTo>
                  <a:lnTo>
                    <a:pt x="480" y="261"/>
                  </a:lnTo>
                  <a:lnTo>
                    <a:pt x="478" y="266"/>
                  </a:lnTo>
                  <a:lnTo>
                    <a:pt x="474" y="272"/>
                  </a:lnTo>
                  <a:lnTo>
                    <a:pt x="461" y="282"/>
                  </a:lnTo>
                  <a:lnTo>
                    <a:pt x="445" y="289"/>
                  </a:lnTo>
                  <a:lnTo>
                    <a:pt x="438" y="291"/>
                  </a:lnTo>
                  <a:lnTo>
                    <a:pt x="434" y="295"/>
                  </a:lnTo>
                  <a:lnTo>
                    <a:pt x="432" y="299"/>
                  </a:lnTo>
                  <a:lnTo>
                    <a:pt x="430" y="305"/>
                  </a:lnTo>
                  <a:lnTo>
                    <a:pt x="430" y="310"/>
                  </a:lnTo>
                  <a:lnTo>
                    <a:pt x="428" y="318"/>
                  </a:lnTo>
                  <a:lnTo>
                    <a:pt x="426" y="324"/>
                  </a:lnTo>
                  <a:lnTo>
                    <a:pt x="420" y="326"/>
                  </a:lnTo>
                  <a:lnTo>
                    <a:pt x="413" y="324"/>
                  </a:lnTo>
                  <a:lnTo>
                    <a:pt x="405" y="320"/>
                  </a:lnTo>
                  <a:lnTo>
                    <a:pt x="396" y="324"/>
                  </a:lnTo>
                  <a:lnTo>
                    <a:pt x="386" y="326"/>
                  </a:lnTo>
                  <a:lnTo>
                    <a:pt x="380" y="328"/>
                  </a:lnTo>
                  <a:lnTo>
                    <a:pt x="374" y="333"/>
                  </a:lnTo>
                  <a:lnTo>
                    <a:pt x="371" y="335"/>
                  </a:lnTo>
                  <a:lnTo>
                    <a:pt x="369" y="341"/>
                  </a:lnTo>
                  <a:lnTo>
                    <a:pt x="367" y="345"/>
                  </a:lnTo>
                  <a:lnTo>
                    <a:pt x="367" y="353"/>
                  </a:lnTo>
                  <a:lnTo>
                    <a:pt x="365" y="362"/>
                  </a:lnTo>
                  <a:lnTo>
                    <a:pt x="361" y="370"/>
                  </a:lnTo>
                  <a:lnTo>
                    <a:pt x="355" y="374"/>
                  </a:lnTo>
                  <a:lnTo>
                    <a:pt x="346" y="374"/>
                  </a:lnTo>
                  <a:lnTo>
                    <a:pt x="330" y="378"/>
                  </a:lnTo>
                  <a:lnTo>
                    <a:pt x="315" y="381"/>
                  </a:lnTo>
                  <a:lnTo>
                    <a:pt x="307" y="381"/>
                  </a:lnTo>
                  <a:lnTo>
                    <a:pt x="300" y="381"/>
                  </a:lnTo>
                  <a:lnTo>
                    <a:pt x="298" y="381"/>
                  </a:lnTo>
                  <a:lnTo>
                    <a:pt x="294" y="383"/>
                  </a:lnTo>
                  <a:lnTo>
                    <a:pt x="294" y="385"/>
                  </a:lnTo>
                  <a:lnTo>
                    <a:pt x="292" y="389"/>
                  </a:lnTo>
                  <a:lnTo>
                    <a:pt x="290" y="395"/>
                  </a:lnTo>
                  <a:lnTo>
                    <a:pt x="286" y="399"/>
                  </a:lnTo>
                  <a:lnTo>
                    <a:pt x="282" y="401"/>
                  </a:lnTo>
                  <a:lnTo>
                    <a:pt x="277" y="401"/>
                  </a:lnTo>
                  <a:lnTo>
                    <a:pt x="269" y="403"/>
                  </a:lnTo>
                  <a:lnTo>
                    <a:pt x="263" y="404"/>
                  </a:lnTo>
                  <a:lnTo>
                    <a:pt x="259" y="406"/>
                  </a:lnTo>
                  <a:lnTo>
                    <a:pt x="257" y="410"/>
                  </a:lnTo>
                  <a:lnTo>
                    <a:pt x="250" y="414"/>
                  </a:lnTo>
                  <a:lnTo>
                    <a:pt x="240" y="422"/>
                  </a:lnTo>
                  <a:lnTo>
                    <a:pt x="231" y="431"/>
                  </a:lnTo>
                  <a:lnTo>
                    <a:pt x="223" y="441"/>
                  </a:lnTo>
                  <a:lnTo>
                    <a:pt x="221" y="447"/>
                  </a:lnTo>
                  <a:lnTo>
                    <a:pt x="217" y="452"/>
                  </a:lnTo>
                  <a:lnTo>
                    <a:pt x="211" y="454"/>
                  </a:lnTo>
                  <a:lnTo>
                    <a:pt x="206" y="456"/>
                  </a:lnTo>
                  <a:lnTo>
                    <a:pt x="202" y="456"/>
                  </a:lnTo>
                  <a:lnTo>
                    <a:pt x="200" y="458"/>
                  </a:lnTo>
                  <a:lnTo>
                    <a:pt x="196" y="462"/>
                  </a:lnTo>
                  <a:lnTo>
                    <a:pt x="194" y="468"/>
                  </a:lnTo>
                  <a:lnTo>
                    <a:pt x="188" y="477"/>
                  </a:lnTo>
                  <a:lnTo>
                    <a:pt x="188" y="489"/>
                  </a:lnTo>
                  <a:lnTo>
                    <a:pt x="183" y="510"/>
                  </a:lnTo>
                  <a:lnTo>
                    <a:pt x="173" y="544"/>
                  </a:lnTo>
                  <a:lnTo>
                    <a:pt x="163" y="583"/>
                  </a:lnTo>
                  <a:lnTo>
                    <a:pt x="159" y="610"/>
                  </a:lnTo>
                  <a:lnTo>
                    <a:pt x="159" y="625"/>
                  </a:lnTo>
                  <a:lnTo>
                    <a:pt x="156" y="637"/>
                  </a:lnTo>
                  <a:lnTo>
                    <a:pt x="154" y="640"/>
                  </a:lnTo>
                  <a:lnTo>
                    <a:pt x="150" y="646"/>
                  </a:lnTo>
                  <a:lnTo>
                    <a:pt x="146" y="648"/>
                  </a:lnTo>
                  <a:lnTo>
                    <a:pt x="142" y="652"/>
                  </a:lnTo>
                  <a:lnTo>
                    <a:pt x="123" y="662"/>
                  </a:lnTo>
                  <a:lnTo>
                    <a:pt x="108" y="669"/>
                  </a:lnTo>
                  <a:lnTo>
                    <a:pt x="96" y="683"/>
                  </a:lnTo>
                  <a:lnTo>
                    <a:pt x="81" y="698"/>
                  </a:lnTo>
                  <a:lnTo>
                    <a:pt x="73" y="700"/>
                  </a:lnTo>
                  <a:lnTo>
                    <a:pt x="67" y="704"/>
                  </a:lnTo>
                  <a:lnTo>
                    <a:pt x="62" y="708"/>
                  </a:lnTo>
                  <a:lnTo>
                    <a:pt x="58" y="715"/>
                  </a:lnTo>
                  <a:lnTo>
                    <a:pt x="48" y="733"/>
                  </a:lnTo>
                  <a:lnTo>
                    <a:pt x="37" y="750"/>
                  </a:lnTo>
                  <a:lnTo>
                    <a:pt x="31" y="756"/>
                  </a:lnTo>
                  <a:lnTo>
                    <a:pt x="29" y="759"/>
                  </a:lnTo>
                  <a:lnTo>
                    <a:pt x="25" y="763"/>
                  </a:lnTo>
                  <a:lnTo>
                    <a:pt x="21" y="763"/>
                  </a:lnTo>
                  <a:lnTo>
                    <a:pt x="21" y="769"/>
                  </a:lnTo>
                  <a:lnTo>
                    <a:pt x="23" y="782"/>
                  </a:lnTo>
                  <a:lnTo>
                    <a:pt x="27" y="800"/>
                  </a:lnTo>
                  <a:lnTo>
                    <a:pt x="37" y="815"/>
                  </a:lnTo>
                  <a:lnTo>
                    <a:pt x="41" y="821"/>
                  </a:lnTo>
                  <a:lnTo>
                    <a:pt x="44" y="823"/>
                  </a:lnTo>
                  <a:lnTo>
                    <a:pt x="48" y="825"/>
                  </a:lnTo>
                  <a:lnTo>
                    <a:pt x="54" y="827"/>
                  </a:lnTo>
                  <a:lnTo>
                    <a:pt x="65" y="827"/>
                  </a:lnTo>
                  <a:lnTo>
                    <a:pt x="81" y="825"/>
                  </a:lnTo>
                  <a:lnTo>
                    <a:pt x="102" y="832"/>
                  </a:lnTo>
                  <a:lnTo>
                    <a:pt x="121" y="840"/>
                  </a:lnTo>
                  <a:lnTo>
                    <a:pt x="146" y="830"/>
                  </a:lnTo>
                  <a:lnTo>
                    <a:pt x="171" y="817"/>
                  </a:lnTo>
                  <a:lnTo>
                    <a:pt x="188" y="805"/>
                  </a:lnTo>
                  <a:lnTo>
                    <a:pt x="200" y="796"/>
                  </a:lnTo>
                  <a:lnTo>
                    <a:pt x="204" y="798"/>
                  </a:lnTo>
                  <a:lnTo>
                    <a:pt x="206" y="800"/>
                  </a:lnTo>
                  <a:lnTo>
                    <a:pt x="207" y="802"/>
                  </a:lnTo>
                  <a:lnTo>
                    <a:pt x="207" y="805"/>
                  </a:lnTo>
                  <a:lnTo>
                    <a:pt x="209" y="817"/>
                  </a:lnTo>
                  <a:lnTo>
                    <a:pt x="209" y="830"/>
                  </a:lnTo>
                  <a:lnTo>
                    <a:pt x="209" y="838"/>
                  </a:lnTo>
                  <a:lnTo>
                    <a:pt x="211" y="842"/>
                  </a:lnTo>
                  <a:lnTo>
                    <a:pt x="215" y="846"/>
                  </a:lnTo>
                  <a:lnTo>
                    <a:pt x="219" y="850"/>
                  </a:lnTo>
                  <a:lnTo>
                    <a:pt x="229" y="853"/>
                  </a:lnTo>
                  <a:lnTo>
                    <a:pt x="236" y="859"/>
                  </a:lnTo>
                  <a:lnTo>
                    <a:pt x="240" y="867"/>
                  </a:lnTo>
                  <a:lnTo>
                    <a:pt x="246" y="874"/>
                  </a:lnTo>
                  <a:lnTo>
                    <a:pt x="248" y="876"/>
                  </a:lnTo>
                  <a:lnTo>
                    <a:pt x="252" y="878"/>
                  </a:lnTo>
                  <a:lnTo>
                    <a:pt x="255" y="880"/>
                  </a:lnTo>
                  <a:lnTo>
                    <a:pt x="261" y="880"/>
                  </a:lnTo>
                  <a:lnTo>
                    <a:pt x="271" y="882"/>
                  </a:lnTo>
                  <a:lnTo>
                    <a:pt x="280" y="886"/>
                  </a:lnTo>
                  <a:lnTo>
                    <a:pt x="286" y="892"/>
                  </a:lnTo>
                  <a:lnTo>
                    <a:pt x="292" y="899"/>
                  </a:lnTo>
                  <a:lnTo>
                    <a:pt x="296" y="903"/>
                  </a:lnTo>
                  <a:lnTo>
                    <a:pt x="300" y="905"/>
                  </a:lnTo>
                  <a:lnTo>
                    <a:pt x="303" y="905"/>
                  </a:lnTo>
                  <a:lnTo>
                    <a:pt x="307" y="905"/>
                  </a:lnTo>
                  <a:lnTo>
                    <a:pt x="317" y="905"/>
                  </a:lnTo>
                  <a:lnTo>
                    <a:pt x="326" y="903"/>
                  </a:lnTo>
                  <a:lnTo>
                    <a:pt x="336" y="909"/>
                  </a:lnTo>
                  <a:lnTo>
                    <a:pt x="348" y="915"/>
                  </a:lnTo>
                  <a:lnTo>
                    <a:pt x="363" y="896"/>
                  </a:lnTo>
                  <a:lnTo>
                    <a:pt x="374" y="874"/>
                  </a:lnTo>
                  <a:lnTo>
                    <a:pt x="390" y="882"/>
                  </a:lnTo>
                  <a:lnTo>
                    <a:pt x="399" y="888"/>
                  </a:lnTo>
                  <a:lnTo>
                    <a:pt x="409" y="884"/>
                  </a:lnTo>
                  <a:lnTo>
                    <a:pt x="417" y="878"/>
                  </a:lnTo>
                  <a:lnTo>
                    <a:pt x="426" y="880"/>
                  </a:lnTo>
                  <a:lnTo>
                    <a:pt x="438" y="884"/>
                  </a:lnTo>
                  <a:lnTo>
                    <a:pt x="449" y="882"/>
                  </a:lnTo>
                  <a:lnTo>
                    <a:pt x="465" y="880"/>
                  </a:lnTo>
                  <a:lnTo>
                    <a:pt x="480" y="884"/>
                  </a:lnTo>
                  <a:lnTo>
                    <a:pt x="493" y="890"/>
                  </a:lnTo>
                  <a:lnTo>
                    <a:pt x="515" y="894"/>
                  </a:lnTo>
                  <a:lnTo>
                    <a:pt x="536" y="901"/>
                  </a:lnTo>
                  <a:lnTo>
                    <a:pt x="539" y="903"/>
                  </a:lnTo>
                  <a:lnTo>
                    <a:pt x="543" y="905"/>
                  </a:lnTo>
                  <a:lnTo>
                    <a:pt x="547" y="909"/>
                  </a:lnTo>
                  <a:lnTo>
                    <a:pt x="547" y="911"/>
                  </a:lnTo>
                  <a:lnTo>
                    <a:pt x="543" y="917"/>
                  </a:lnTo>
                  <a:lnTo>
                    <a:pt x="538" y="924"/>
                  </a:lnTo>
                  <a:lnTo>
                    <a:pt x="520" y="930"/>
                  </a:lnTo>
                  <a:lnTo>
                    <a:pt x="507" y="932"/>
                  </a:lnTo>
                  <a:lnTo>
                    <a:pt x="505" y="936"/>
                  </a:lnTo>
                  <a:lnTo>
                    <a:pt x="505" y="938"/>
                  </a:lnTo>
                  <a:lnTo>
                    <a:pt x="507" y="938"/>
                  </a:lnTo>
                  <a:lnTo>
                    <a:pt x="507" y="940"/>
                  </a:lnTo>
                  <a:lnTo>
                    <a:pt x="511" y="942"/>
                  </a:lnTo>
                  <a:lnTo>
                    <a:pt x="513" y="944"/>
                  </a:lnTo>
                  <a:lnTo>
                    <a:pt x="515" y="947"/>
                  </a:lnTo>
                  <a:lnTo>
                    <a:pt x="518" y="951"/>
                  </a:lnTo>
                  <a:lnTo>
                    <a:pt x="524" y="955"/>
                  </a:lnTo>
                  <a:lnTo>
                    <a:pt x="532" y="957"/>
                  </a:lnTo>
                  <a:lnTo>
                    <a:pt x="539" y="957"/>
                  </a:lnTo>
                  <a:lnTo>
                    <a:pt x="545" y="957"/>
                  </a:lnTo>
                  <a:lnTo>
                    <a:pt x="549" y="961"/>
                  </a:lnTo>
                  <a:lnTo>
                    <a:pt x="551" y="965"/>
                  </a:lnTo>
                  <a:lnTo>
                    <a:pt x="559" y="978"/>
                  </a:lnTo>
                  <a:lnTo>
                    <a:pt x="566" y="984"/>
                  </a:lnTo>
                  <a:lnTo>
                    <a:pt x="568" y="986"/>
                  </a:lnTo>
                  <a:lnTo>
                    <a:pt x="580" y="986"/>
                  </a:lnTo>
                  <a:lnTo>
                    <a:pt x="591" y="990"/>
                  </a:lnTo>
                  <a:lnTo>
                    <a:pt x="610" y="992"/>
                  </a:lnTo>
                  <a:lnTo>
                    <a:pt x="624" y="984"/>
                  </a:lnTo>
                  <a:lnTo>
                    <a:pt x="634" y="976"/>
                  </a:lnTo>
                  <a:lnTo>
                    <a:pt x="639" y="976"/>
                  </a:lnTo>
                  <a:lnTo>
                    <a:pt x="643" y="974"/>
                  </a:lnTo>
                  <a:lnTo>
                    <a:pt x="649" y="976"/>
                  </a:lnTo>
                  <a:lnTo>
                    <a:pt x="653" y="978"/>
                  </a:lnTo>
                  <a:lnTo>
                    <a:pt x="658" y="980"/>
                  </a:lnTo>
                  <a:lnTo>
                    <a:pt x="662" y="980"/>
                  </a:lnTo>
                  <a:lnTo>
                    <a:pt x="666" y="976"/>
                  </a:lnTo>
                  <a:lnTo>
                    <a:pt x="670" y="970"/>
                  </a:lnTo>
                  <a:lnTo>
                    <a:pt x="668" y="961"/>
                  </a:lnTo>
                  <a:lnTo>
                    <a:pt x="660" y="951"/>
                  </a:lnTo>
                  <a:lnTo>
                    <a:pt x="657" y="949"/>
                  </a:lnTo>
                  <a:lnTo>
                    <a:pt x="645" y="947"/>
                  </a:lnTo>
                  <a:lnTo>
                    <a:pt x="628" y="955"/>
                  </a:lnTo>
                  <a:lnTo>
                    <a:pt x="609" y="963"/>
                  </a:lnTo>
                  <a:lnTo>
                    <a:pt x="599" y="963"/>
                  </a:lnTo>
                  <a:lnTo>
                    <a:pt x="591" y="961"/>
                  </a:lnTo>
                  <a:lnTo>
                    <a:pt x="587" y="961"/>
                  </a:lnTo>
                  <a:lnTo>
                    <a:pt x="586" y="959"/>
                  </a:lnTo>
                  <a:lnTo>
                    <a:pt x="584" y="955"/>
                  </a:lnTo>
                  <a:lnTo>
                    <a:pt x="582" y="953"/>
                  </a:lnTo>
                  <a:lnTo>
                    <a:pt x="586" y="947"/>
                  </a:lnTo>
                  <a:lnTo>
                    <a:pt x="591" y="942"/>
                  </a:lnTo>
                  <a:lnTo>
                    <a:pt x="597" y="938"/>
                  </a:lnTo>
                  <a:lnTo>
                    <a:pt x="603" y="934"/>
                  </a:lnTo>
                  <a:lnTo>
                    <a:pt x="607" y="928"/>
                  </a:lnTo>
                  <a:lnTo>
                    <a:pt x="612" y="924"/>
                  </a:lnTo>
                  <a:lnTo>
                    <a:pt x="618" y="921"/>
                  </a:lnTo>
                  <a:lnTo>
                    <a:pt x="626" y="921"/>
                  </a:lnTo>
                  <a:lnTo>
                    <a:pt x="634" y="921"/>
                  </a:lnTo>
                  <a:lnTo>
                    <a:pt x="643" y="919"/>
                  </a:lnTo>
                  <a:lnTo>
                    <a:pt x="647" y="919"/>
                  </a:lnTo>
                  <a:lnTo>
                    <a:pt x="649" y="917"/>
                  </a:lnTo>
                  <a:lnTo>
                    <a:pt x="651" y="915"/>
                  </a:lnTo>
                  <a:lnTo>
                    <a:pt x="653" y="911"/>
                  </a:lnTo>
                  <a:lnTo>
                    <a:pt x="653" y="901"/>
                  </a:lnTo>
                  <a:lnTo>
                    <a:pt x="657" y="894"/>
                  </a:lnTo>
                  <a:lnTo>
                    <a:pt x="658" y="890"/>
                  </a:lnTo>
                  <a:lnTo>
                    <a:pt x="662" y="886"/>
                  </a:lnTo>
                  <a:lnTo>
                    <a:pt x="666" y="884"/>
                  </a:lnTo>
                  <a:lnTo>
                    <a:pt x="670" y="884"/>
                  </a:lnTo>
                  <a:lnTo>
                    <a:pt x="687" y="878"/>
                  </a:lnTo>
                  <a:lnTo>
                    <a:pt x="706" y="873"/>
                  </a:lnTo>
                  <a:lnTo>
                    <a:pt x="718" y="874"/>
                  </a:lnTo>
                  <a:lnTo>
                    <a:pt x="729" y="876"/>
                  </a:lnTo>
                  <a:lnTo>
                    <a:pt x="737" y="876"/>
                  </a:lnTo>
                  <a:lnTo>
                    <a:pt x="741" y="874"/>
                  </a:lnTo>
                  <a:lnTo>
                    <a:pt x="745" y="873"/>
                  </a:lnTo>
                  <a:lnTo>
                    <a:pt x="745" y="867"/>
                  </a:lnTo>
                  <a:lnTo>
                    <a:pt x="747" y="863"/>
                  </a:lnTo>
                  <a:lnTo>
                    <a:pt x="749" y="859"/>
                  </a:lnTo>
                  <a:lnTo>
                    <a:pt x="753" y="857"/>
                  </a:lnTo>
                  <a:lnTo>
                    <a:pt x="758" y="857"/>
                  </a:lnTo>
                  <a:lnTo>
                    <a:pt x="766" y="859"/>
                  </a:lnTo>
                  <a:lnTo>
                    <a:pt x="774" y="861"/>
                  </a:lnTo>
                  <a:lnTo>
                    <a:pt x="777" y="867"/>
                  </a:lnTo>
                  <a:lnTo>
                    <a:pt x="781" y="873"/>
                  </a:lnTo>
                  <a:lnTo>
                    <a:pt x="785" y="878"/>
                  </a:lnTo>
                  <a:lnTo>
                    <a:pt x="789" y="884"/>
                  </a:lnTo>
                  <a:lnTo>
                    <a:pt x="791" y="886"/>
                  </a:lnTo>
                  <a:lnTo>
                    <a:pt x="795" y="888"/>
                  </a:lnTo>
                  <a:lnTo>
                    <a:pt x="804" y="886"/>
                  </a:lnTo>
                  <a:lnTo>
                    <a:pt x="814" y="882"/>
                  </a:lnTo>
                  <a:lnTo>
                    <a:pt x="820" y="880"/>
                  </a:lnTo>
                  <a:lnTo>
                    <a:pt x="824" y="876"/>
                  </a:lnTo>
                  <a:lnTo>
                    <a:pt x="825" y="871"/>
                  </a:lnTo>
                  <a:lnTo>
                    <a:pt x="827" y="865"/>
                  </a:lnTo>
                  <a:lnTo>
                    <a:pt x="827" y="859"/>
                  </a:lnTo>
                  <a:lnTo>
                    <a:pt x="829" y="853"/>
                  </a:lnTo>
                  <a:lnTo>
                    <a:pt x="831" y="850"/>
                  </a:lnTo>
                  <a:lnTo>
                    <a:pt x="835" y="846"/>
                  </a:lnTo>
                  <a:lnTo>
                    <a:pt x="843" y="840"/>
                  </a:lnTo>
                  <a:lnTo>
                    <a:pt x="852" y="838"/>
                  </a:lnTo>
                  <a:lnTo>
                    <a:pt x="870" y="832"/>
                  </a:lnTo>
                  <a:lnTo>
                    <a:pt x="889" y="828"/>
                  </a:lnTo>
                  <a:lnTo>
                    <a:pt x="895" y="828"/>
                  </a:lnTo>
                  <a:lnTo>
                    <a:pt x="900" y="828"/>
                  </a:lnTo>
                  <a:lnTo>
                    <a:pt x="902" y="830"/>
                  </a:lnTo>
                  <a:lnTo>
                    <a:pt x="904" y="834"/>
                  </a:lnTo>
                  <a:lnTo>
                    <a:pt x="904" y="836"/>
                  </a:lnTo>
                  <a:lnTo>
                    <a:pt x="904" y="840"/>
                  </a:lnTo>
                  <a:lnTo>
                    <a:pt x="900" y="844"/>
                  </a:lnTo>
                  <a:lnTo>
                    <a:pt x="896" y="848"/>
                  </a:lnTo>
                  <a:lnTo>
                    <a:pt x="885" y="857"/>
                  </a:lnTo>
                  <a:lnTo>
                    <a:pt x="879" y="867"/>
                  </a:lnTo>
                  <a:lnTo>
                    <a:pt x="877" y="876"/>
                  </a:lnTo>
                  <a:lnTo>
                    <a:pt x="879" y="886"/>
                  </a:lnTo>
                  <a:lnTo>
                    <a:pt x="887" y="898"/>
                  </a:lnTo>
                  <a:lnTo>
                    <a:pt x="896" y="913"/>
                  </a:lnTo>
                  <a:lnTo>
                    <a:pt x="902" y="924"/>
                  </a:lnTo>
                  <a:lnTo>
                    <a:pt x="906" y="930"/>
                  </a:lnTo>
                  <a:lnTo>
                    <a:pt x="912" y="934"/>
                  </a:lnTo>
                  <a:lnTo>
                    <a:pt x="919" y="940"/>
                  </a:lnTo>
                  <a:lnTo>
                    <a:pt x="925" y="947"/>
                  </a:lnTo>
                  <a:lnTo>
                    <a:pt x="933" y="955"/>
                  </a:lnTo>
                  <a:lnTo>
                    <a:pt x="937" y="959"/>
                  </a:lnTo>
                  <a:lnTo>
                    <a:pt x="941" y="961"/>
                  </a:lnTo>
                  <a:lnTo>
                    <a:pt x="946" y="963"/>
                  </a:lnTo>
                  <a:lnTo>
                    <a:pt x="954" y="965"/>
                  </a:lnTo>
                  <a:lnTo>
                    <a:pt x="967" y="965"/>
                  </a:lnTo>
                  <a:lnTo>
                    <a:pt x="977" y="963"/>
                  </a:lnTo>
                  <a:lnTo>
                    <a:pt x="983" y="961"/>
                  </a:lnTo>
                  <a:lnTo>
                    <a:pt x="990" y="957"/>
                  </a:lnTo>
                  <a:lnTo>
                    <a:pt x="996" y="949"/>
                  </a:lnTo>
                  <a:lnTo>
                    <a:pt x="1002" y="944"/>
                  </a:lnTo>
                  <a:lnTo>
                    <a:pt x="1002" y="942"/>
                  </a:lnTo>
                  <a:lnTo>
                    <a:pt x="1002" y="938"/>
                  </a:lnTo>
                  <a:lnTo>
                    <a:pt x="1000" y="936"/>
                  </a:lnTo>
                  <a:lnTo>
                    <a:pt x="998" y="934"/>
                  </a:lnTo>
                  <a:lnTo>
                    <a:pt x="992" y="930"/>
                  </a:lnTo>
                  <a:lnTo>
                    <a:pt x="989" y="926"/>
                  </a:lnTo>
                  <a:lnTo>
                    <a:pt x="989" y="924"/>
                  </a:lnTo>
                  <a:lnTo>
                    <a:pt x="990" y="922"/>
                  </a:lnTo>
                  <a:lnTo>
                    <a:pt x="992" y="919"/>
                  </a:lnTo>
                  <a:lnTo>
                    <a:pt x="998" y="917"/>
                  </a:lnTo>
                  <a:lnTo>
                    <a:pt x="1015" y="905"/>
                  </a:lnTo>
                  <a:lnTo>
                    <a:pt x="1031" y="890"/>
                  </a:lnTo>
                  <a:lnTo>
                    <a:pt x="1050" y="874"/>
                  </a:lnTo>
                  <a:lnTo>
                    <a:pt x="1067" y="861"/>
                  </a:lnTo>
                  <a:lnTo>
                    <a:pt x="1075" y="853"/>
                  </a:lnTo>
                  <a:lnTo>
                    <a:pt x="1081" y="850"/>
                  </a:lnTo>
                  <a:lnTo>
                    <a:pt x="1086" y="848"/>
                  </a:lnTo>
                  <a:lnTo>
                    <a:pt x="1092" y="848"/>
                  </a:lnTo>
                  <a:lnTo>
                    <a:pt x="1098" y="848"/>
                  </a:lnTo>
                  <a:lnTo>
                    <a:pt x="1100" y="846"/>
                  </a:lnTo>
                  <a:lnTo>
                    <a:pt x="1100" y="840"/>
                  </a:lnTo>
                  <a:lnTo>
                    <a:pt x="1102" y="834"/>
                  </a:lnTo>
                  <a:lnTo>
                    <a:pt x="1096" y="819"/>
                  </a:lnTo>
                  <a:lnTo>
                    <a:pt x="1090" y="803"/>
                  </a:lnTo>
                  <a:lnTo>
                    <a:pt x="1090" y="794"/>
                  </a:lnTo>
                  <a:lnTo>
                    <a:pt x="1090" y="786"/>
                  </a:lnTo>
                  <a:lnTo>
                    <a:pt x="1092" y="784"/>
                  </a:lnTo>
                  <a:lnTo>
                    <a:pt x="1094" y="782"/>
                  </a:lnTo>
                  <a:lnTo>
                    <a:pt x="1098" y="780"/>
                  </a:lnTo>
                  <a:lnTo>
                    <a:pt x="1102" y="780"/>
                  </a:lnTo>
                  <a:lnTo>
                    <a:pt x="1119" y="779"/>
                  </a:lnTo>
                  <a:lnTo>
                    <a:pt x="1131" y="777"/>
                  </a:lnTo>
                  <a:lnTo>
                    <a:pt x="1140" y="780"/>
                  </a:lnTo>
                  <a:lnTo>
                    <a:pt x="1152" y="784"/>
                  </a:lnTo>
                  <a:lnTo>
                    <a:pt x="1159" y="779"/>
                  </a:lnTo>
                  <a:lnTo>
                    <a:pt x="1169" y="773"/>
                  </a:lnTo>
                  <a:lnTo>
                    <a:pt x="1177" y="777"/>
                  </a:lnTo>
                  <a:lnTo>
                    <a:pt x="1190" y="782"/>
                  </a:lnTo>
                  <a:lnTo>
                    <a:pt x="1207" y="790"/>
                  </a:lnTo>
                  <a:lnTo>
                    <a:pt x="1221" y="800"/>
                  </a:lnTo>
                  <a:lnTo>
                    <a:pt x="1227" y="798"/>
                  </a:lnTo>
                  <a:lnTo>
                    <a:pt x="1232" y="794"/>
                  </a:lnTo>
                  <a:lnTo>
                    <a:pt x="1236" y="788"/>
                  </a:lnTo>
                  <a:lnTo>
                    <a:pt x="1236" y="780"/>
                  </a:lnTo>
                  <a:lnTo>
                    <a:pt x="1238" y="775"/>
                  </a:lnTo>
                  <a:lnTo>
                    <a:pt x="1240" y="771"/>
                  </a:lnTo>
                  <a:lnTo>
                    <a:pt x="1244" y="767"/>
                  </a:lnTo>
                  <a:lnTo>
                    <a:pt x="1248" y="767"/>
                  </a:lnTo>
                  <a:lnTo>
                    <a:pt x="1251" y="767"/>
                  </a:lnTo>
                  <a:lnTo>
                    <a:pt x="1255" y="769"/>
                  </a:lnTo>
                  <a:lnTo>
                    <a:pt x="1259" y="769"/>
                  </a:lnTo>
                  <a:lnTo>
                    <a:pt x="1265" y="763"/>
                  </a:lnTo>
                  <a:lnTo>
                    <a:pt x="1273" y="746"/>
                  </a:lnTo>
                  <a:lnTo>
                    <a:pt x="1280" y="738"/>
                  </a:lnTo>
                  <a:lnTo>
                    <a:pt x="1294" y="752"/>
                  </a:lnTo>
                  <a:lnTo>
                    <a:pt x="1309" y="767"/>
                  </a:lnTo>
                  <a:lnTo>
                    <a:pt x="1321" y="765"/>
                  </a:lnTo>
                  <a:lnTo>
                    <a:pt x="1332" y="765"/>
                  </a:lnTo>
                  <a:lnTo>
                    <a:pt x="1336" y="763"/>
                  </a:lnTo>
                  <a:lnTo>
                    <a:pt x="1340" y="765"/>
                  </a:lnTo>
                  <a:lnTo>
                    <a:pt x="1344" y="767"/>
                  </a:lnTo>
                  <a:lnTo>
                    <a:pt x="1344" y="769"/>
                  </a:lnTo>
                  <a:lnTo>
                    <a:pt x="1346" y="777"/>
                  </a:lnTo>
                  <a:lnTo>
                    <a:pt x="1346" y="782"/>
                  </a:lnTo>
                  <a:lnTo>
                    <a:pt x="1349" y="788"/>
                  </a:lnTo>
                  <a:lnTo>
                    <a:pt x="1357" y="792"/>
                  </a:lnTo>
                  <a:lnTo>
                    <a:pt x="1369" y="796"/>
                  </a:lnTo>
                  <a:lnTo>
                    <a:pt x="1382" y="803"/>
                  </a:lnTo>
                  <a:lnTo>
                    <a:pt x="1390" y="807"/>
                  </a:lnTo>
                  <a:lnTo>
                    <a:pt x="1395" y="811"/>
                  </a:lnTo>
                  <a:lnTo>
                    <a:pt x="1397" y="817"/>
                  </a:lnTo>
                  <a:lnTo>
                    <a:pt x="1399" y="823"/>
                  </a:lnTo>
                  <a:lnTo>
                    <a:pt x="1399" y="828"/>
                  </a:lnTo>
                  <a:lnTo>
                    <a:pt x="1397" y="832"/>
                  </a:lnTo>
                  <a:lnTo>
                    <a:pt x="1395" y="836"/>
                  </a:lnTo>
                  <a:lnTo>
                    <a:pt x="1393" y="838"/>
                  </a:lnTo>
                  <a:lnTo>
                    <a:pt x="1386" y="838"/>
                  </a:lnTo>
                  <a:lnTo>
                    <a:pt x="1378" y="838"/>
                  </a:lnTo>
                  <a:lnTo>
                    <a:pt x="1376" y="840"/>
                  </a:lnTo>
                  <a:lnTo>
                    <a:pt x="1374" y="842"/>
                  </a:lnTo>
                  <a:lnTo>
                    <a:pt x="1374" y="844"/>
                  </a:lnTo>
                  <a:lnTo>
                    <a:pt x="1376" y="848"/>
                  </a:lnTo>
                  <a:lnTo>
                    <a:pt x="1382" y="855"/>
                  </a:lnTo>
                  <a:lnTo>
                    <a:pt x="1390" y="865"/>
                  </a:lnTo>
                  <a:lnTo>
                    <a:pt x="1397" y="874"/>
                  </a:lnTo>
                  <a:lnTo>
                    <a:pt x="1403" y="884"/>
                  </a:lnTo>
                  <a:lnTo>
                    <a:pt x="1407" y="892"/>
                  </a:lnTo>
                  <a:lnTo>
                    <a:pt x="1409" y="898"/>
                  </a:lnTo>
                  <a:lnTo>
                    <a:pt x="1407" y="901"/>
                  </a:lnTo>
                  <a:lnTo>
                    <a:pt x="1403" y="901"/>
                  </a:lnTo>
                  <a:lnTo>
                    <a:pt x="1397" y="901"/>
                  </a:lnTo>
                  <a:lnTo>
                    <a:pt x="1392" y="901"/>
                  </a:lnTo>
                  <a:lnTo>
                    <a:pt x="1386" y="901"/>
                  </a:lnTo>
                  <a:lnTo>
                    <a:pt x="1382" y="903"/>
                  </a:lnTo>
                  <a:lnTo>
                    <a:pt x="1378" y="905"/>
                  </a:lnTo>
                  <a:lnTo>
                    <a:pt x="1376" y="913"/>
                  </a:lnTo>
                  <a:lnTo>
                    <a:pt x="1376" y="919"/>
                  </a:lnTo>
                  <a:lnTo>
                    <a:pt x="1378" y="924"/>
                  </a:lnTo>
                  <a:lnTo>
                    <a:pt x="1380" y="928"/>
                  </a:lnTo>
                  <a:lnTo>
                    <a:pt x="1382" y="930"/>
                  </a:lnTo>
                  <a:lnTo>
                    <a:pt x="1392" y="932"/>
                  </a:lnTo>
                  <a:lnTo>
                    <a:pt x="1401" y="932"/>
                  </a:lnTo>
                  <a:lnTo>
                    <a:pt x="1426" y="926"/>
                  </a:lnTo>
                  <a:lnTo>
                    <a:pt x="1449" y="922"/>
                  </a:lnTo>
                  <a:lnTo>
                    <a:pt x="1457" y="921"/>
                  </a:lnTo>
                  <a:lnTo>
                    <a:pt x="1464" y="919"/>
                  </a:lnTo>
                  <a:lnTo>
                    <a:pt x="1468" y="915"/>
                  </a:lnTo>
                  <a:lnTo>
                    <a:pt x="1470" y="911"/>
                  </a:lnTo>
                  <a:lnTo>
                    <a:pt x="1470" y="909"/>
                  </a:lnTo>
                  <a:lnTo>
                    <a:pt x="1474" y="909"/>
                  </a:lnTo>
                  <a:lnTo>
                    <a:pt x="1478" y="905"/>
                  </a:lnTo>
                  <a:lnTo>
                    <a:pt x="1480" y="899"/>
                  </a:lnTo>
                  <a:lnTo>
                    <a:pt x="1480" y="896"/>
                  </a:lnTo>
                  <a:lnTo>
                    <a:pt x="1478" y="894"/>
                  </a:lnTo>
                  <a:lnTo>
                    <a:pt x="1476" y="892"/>
                  </a:lnTo>
                  <a:lnTo>
                    <a:pt x="1474" y="892"/>
                  </a:lnTo>
                  <a:lnTo>
                    <a:pt x="1466" y="890"/>
                  </a:lnTo>
                  <a:lnTo>
                    <a:pt x="1459" y="884"/>
                  </a:lnTo>
                  <a:lnTo>
                    <a:pt x="1455" y="880"/>
                  </a:lnTo>
                  <a:lnTo>
                    <a:pt x="1451" y="874"/>
                  </a:lnTo>
                  <a:lnTo>
                    <a:pt x="1451" y="867"/>
                  </a:lnTo>
                  <a:lnTo>
                    <a:pt x="1449" y="861"/>
                  </a:lnTo>
                  <a:lnTo>
                    <a:pt x="1449" y="851"/>
                  </a:lnTo>
                  <a:lnTo>
                    <a:pt x="1449" y="846"/>
                  </a:lnTo>
                  <a:lnTo>
                    <a:pt x="1497" y="846"/>
                  </a:lnTo>
                  <a:lnTo>
                    <a:pt x="1499" y="842"/>
                  </a:lnTo>
                  <a:lnTo>
                    <a:pt x="1501" y="836"/>
                  </a:lnTo>
                  <a:lnTo>
                    <a:pt x="1503" y="828"/>
                  </a:lnTo>
                  <a:lnTo>
                    <a:pt x="1507" y="825"/>
                  </a:lnTo>
                  <a:lnTo>
                    <a:pt x="1512" y="825"/>
                  </a:lnTo>
                  <a:lnTo>
                    <a:pt x="1516" y="827"/>
                  </a:lnTo>
                  <a:lnTo>
                    <a:pt x="1520" y="823"/>
                  </a:lnTo>
                  <a:lnTo>
                    <a:pt x="1522" y="817"/>
                  </a:lnTo>
                  <a:lnTo>
                    <a:pt x="1520" y="813"/>
                  </a:lnTo>
                  <a:lnTo>
                    <a:pt x="1518" y="809"/>
                  </a:lnTo>
                  <a:lnTo>
                    <a:pt x="1514" y="807"/>
                  </a:lnTo>
                  <a:lnTo>
                    <a:pt x="1511" y="805"/>
                  </a:lnTo>
                  <a:lnTo>
                    <a:pt x="1503" y="802"/>
                  </a:lnTo>
                  <a:lnTo>
                    <a:pt x="1495" y="796"/>
                  </a:lnTo>
                  <a:lnTo>
                    <a:pt x="1489" y="792"/>
                  </a:lnTo>
                  <a:lnTo>
                    <a:pt x="1486" y="786"/>
                  </a:lnTo>
                  <a:lnTo>
                    <a:pt x="1482" y="780"/>
                  </a:lnTo>
                  <a:lnTo>
                    <a:pt x="1480" y="773"/>
                  </a:lnTo>
                  <a:lnTo>
                    <a:pt x="1472" y="761"/>
                  </a:lnTo>
                  <a:lnTo>
                    <a:pt x="1463" y="748"/>
                  </a:lnTo>
                  <a:lnTo>
                    <a:pt x="1464" y="738"/>
                  </a:lnTo>
                  <a:lnTo>
                    <a:pt x="1468" y="729"/>
                  </a:lnTo>
                  <a:lnTo>
                    <a:pt x="1472" y="721"/>
                  </a:lnTo>
                  <a:lnTo>
                    <a:pt x="1478" y="713"/>
                  </a:lnTo>
                  <a:lnTo>
                    <a:pt x="1484" y="708"/>
                  </a:lnTo>
                  <a:lnTo>
                    <a:pt x="1488" y="702"/>
                  </a:lnTo>
                  <a:lnTo>
                    <a:pt x="1488" y="696"/>
                  </a:lnTo>
                  <a:lnTo>
                    <a:pt x="1484" y="688"/>
                  </a:lnTo>
                  <a:lnTo>
                    <a:pt x="1480" y="683"/>
                  </a:lnTo>
                  <a:lnTo>
                    <a:pt x="1480" y="677"/>
                  </a:lnTo>
                  <a:lnTo>
                    <a:pt x="1482" y="673"/>
                  </a:lnTo>
                  <a:lnTo>
                    <a:pt x="1486" y="669"/>
                  </a:lnTo>
                  <a:lnTo>
                    <a:pt x="1491" y="669"/>
                  </a:lnTo>
                  <a:lnTo>
                    <a:pt x="1497" y="667"/>
                  </a:lnTo>
                  <a:lnTo>
                    <a:pt x="1499" y="665"/>
                  </a:lnTo>
                  <a:lnTo>
                    <a:pt x="1501" y="662"/>
                  </a:lnTo>
                  <a:lnTo>
                    <a:pt x="1503" y="658"/>
                  </a:lnTo>
                  <a:lnTo>
                    <a:pt x="1503" y="654"/>
                  </a:lnTo>
                  <a:lnTo>
                    <a:pt x="1503" y="648"/>
                  </a:lnTo>
                  <a:lnTo>
                    <a:pt x="1501" y="644"/>
                  </a:lnTo>
                  <a:lnTo>
                    <a:pt x="1497" y="644"/>
                  </a:lnTo>
                  <a:lnTo>
                    <a:pt x="1493" y="642"/>
                  </a:lnTo>
                  <a:lnTo>
                    <a:pt x="1484" y="644"/>
                  </a:lnTo>
                  <a:lnTo>
                    <a:pt x="1470" y="644"/>
                  </a:lnTo>
                  <a:lnTo>
                    <a:pt x="1457" y="644"/>
                  </a:lnTo>
                  <a:lnTo>
                    <a:pt x="1449" y="640"/>
                  </a:lnTo>
                  <a:lnTo>
                    <a:pt x="1445" y="638"/>
                  </a:lnTo>
                  <a:lnTo>
                    <a:pt x="1445" y="637"/>
                  </a:lnTo>
                  <a:lnTo>
                    <a:pt x="1447" y="637"/>
                  </a:lnTo>
                  <a:lnTo>
                    <a:pt x="1451" y="635"/>
                  </a:lnTo>
                  <a:lnTo>
                    <a:pt x="1470" y="629"/>
                  </a:lnTo>
                  <a:lnTo>
                    <a:pt x="1486" y="623"/>
                  </a:lnTo>
                  <a:lnTo>
                    <a:pt x="1503" y="627"/>
                  </a:lnTo>
                  <a:lnTo>
                    <a:pt x="1518" y="631"/>
                  </a:lnTo>
                  <a:lnTo>
                    <a:pt x="1528" y="627"/>
                  </a:lnTo>
                  <a:lnTo>
                    <a:pt x="1543" y="623"/>
                  </a:lnTo>
                  <a:lnTo>
                    <a:pt x="1551" y="631"/>
                  </a:lnTo>
                  <a:lnTo>
                    <a:pt x="1560" y="638"/>
                  </a:lnTo>
                  <a:lnTo>
                    <a:pt x="1572" y="623"/>
                  </a:lnTo>
                  <a:lnTo>
                    <a:pt x="1587" y="606"/>
                  </a:lnTo>
                  <a:lnTo>
                    <a:pt x="1589" y="606"/>
                  </a:lnTo>
                  <a:lnTo>
                    <a:pt x="1589" y="606"/>
                  </a:lnTo>
                  <a:lnTo>
                    <a:pt x="1589" y="606"/>
                  </a:lnTo>
                  <a:lnTo>
                    <a:pt x="1591" y="606"/>
                  </a:lnTo>
                  <a:lnTo>
                    <a:pt x="1591" y="606"/>
                  </a:lnTo>
                  <a:lnTo>
                    <a:pt x="1591" y="606"/>
                  </a:lnTo>
                  <a:lnTo>
                    <a:pt x="1593" y="606"/>
                  </a:lnTo>
                  <a:lnTo>
                    <a:pt x="1593" y="606"/>
                  </a:lnTo>
                  <a:lnTo>
                    <a:pt x="1593" y="606"/>
                  </a:lnTo>
                  <a:lnTo>
                    <a:pt x="1595" y="606"/>
                  </a:lnTo>
                  <a:lnTo>
                    <a:pt x="1595" y="606"/>
                  </a:lnTo>
                  <a:lnTo>
                    <a:pt x="1595" y="606"/>
                  </a:lnTo>
                  <a:lnTo>
                    <a:pt x="1597" y="606"/>
                  </a:lnTo>
                  <a:lnTo>
                    <a:pt x="1597" y="606"/>
                  </a:lnTo>
                  <a:lnTo>
                    <a:pt x="1597" y="606"/>
                  </a:lnTo>
                  <a:lnTo>
                    <a:pt x="1599" y="606"/>
                  </a:lnTo>
                  <a:lnTo>
                    <a:pt x="1599" y="606"/>
                  </a:lnTo>
                  <a:lnTo>
                    <a:pt x="1599" y="606"/>
                  </a:lnTo>
                  <a:lnTo>
                    <a:pt x="1601" y="606"/>
                  </a:lnTo>
                  <a:lnTo>
                    <a:pt x="1601" y="606"/>
                  </a:lnTo>
                  <a:lnTo>
                    <a:pt x="1601" y="606"/>
                  </a:lnTo>
                  <a:lnTo>
                    <a:pt x="1601" y="606"/>
                  </a:lnTo>
                  <a:lnTo>
                    <a:pt x="1603" y="606"/>
                  </a:lnTo>
                  <a:lnTo>
                    <a:pt x="1603" y="606"/>
                  </a:lnTo>
                  <a:lnTo>
                    <a:pt x="1603" y="606"/>
                  </a:lnTo>
                  <a:lnTo>
                    <a:pt x="1605" y="606"/>
                  </a:lnTo>
                  <a:lnTo>
                    <a:pt x="1605" y="606"/>
                  </a:lnTo>
                  <a:lnTo>
                    <a:pt x="1605" y="606"/>
                  </a:lnTo>
                  <a:lnTo>
                    <a:pt x="1605" y="606"/>
                  </a:lnTo>
                  <a:lnTo>
                    <a:pt x="1605" y="606"/>
                  </a:lnTo>
                  <a:lnTo>
                    <a:pt x="1605" y="606"/>
                  </a:lnTo>
                  <a:lnTo>
                    <a:pt x="1607" y="606"/>
                  </a:lnTo>
                  <a:lnTo>
                    <a:pt x="1607" y="606"/>
                  </a:lnTo>
                  <a:lnTo>
                    <a:pt x="1607" y="606"/>
                  </a:lnTo>
                  <a:lnTo>
                    <a:pt x="1612" y="606"/>
                  </a:lnTo>
                  <a:lnTo>
                    <a:pt x="1614" y="606"/>
                  </a:lnTo>
                  <a:close/>
                  <a:moveTo>
                    <a:pt x="21" y="763"/>
                  </a:moveTo>
                  <a:lnTo>
                    <a:pt x="21" y="763"/>
                  </a:lnTo>
                  <a:lnTo>
                    <a:pt x="21" y="763"/>
                  </a:lnTo>
                  <a:lnTo>
                    <a:pt x="21" y="763"/>
                  </a:lnTo>
                  <a:lnTo>
                    <a:pt x="21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6" y="761"/>
                  </a:lnTo>
                  <a:lnTo>
                    <a:pt x="14" y="761"/>
                  </a:lnTo>
                  <a:lnTo>
                    <a:pt x="12" y="761"/>
                  </a:lnTo>
                  <a:lnTo>
                    <a:pt x="12" y="761"/>
                  </a:lnTo>
                  <a:lnTo>
                    <a:pt x="12" y="761"/>
                  </a:lnTo>
                  <a:lnTo>
                    <a:pt x="10" y="759"/>
                  </a:lnTo>
                  <a:lnTo>
                    <a:pt x="8" y="759"/>
                  </a:lnTo>
                  <a:lnTo>
                    <a:pt x="8" y="759"/>
                  </a:lnTo>
                  <a:lnTo>
                    <a:pt x="8" y="759"/>
                  </a:lnTo>
                  <a:lnTo>
                    <a:pt x="8" y="759"/>
                  </a:lnTo>
                  <a:lnTo>
                    <a:pt x="6" y="759"/>
                  </a:lnTo>
                  <a:lnTo>
                    <a:pt x="6" y="759"/>
                  </a:lnTo>
                  <a:lnTo>
                    <a:pt x="4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0" y="759"/>
                  </a:lnTo>
                  <a:lnTo>
                    <a:pt x="0" y="759"/>
                  </a:lnTo>
                  <a:lnTo>
                    <a:pt x="0" y="759"/>
                  </a:lnTo>
                  <a:lnTo>
                    <a:pt x="0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2" y="759"/>
                  </a:lnTo>
                  <a:lnTo>
                    <a:pt x="4" y="759"/>
                  </a:lnTo>
                  <a:lnTo>
                    <a:pt x="6" y="759"/>
                  </a:lnTo>
                  <a:lnTo>
                    <a:pt x="6" y="759"/>
                  </a:lnTo>
                  <a:lnTo>
                    <a:pt x="8" y="759"/>
                  </a:lnTo>
                  <a:lnTo>
                    <a:pt x="8" y="759"/>
                  </a:lnTo>
                  <a:lnTo>
                    <a:pt x="8" y="759"/>
                  </a:lnTo>
                  <a:lnTo>
                    <a:pt x="8" y="759"/>
                  </a:lnTo>
                  <a:lnTo>
                    <a:pt x="10" y="759"/>
                  </a:lnTo>
                  <a:lnTo>
                    <a:pt x="12" y="761"/>
                  </a:lnTo>
                  <a:lnTo>
                    <a:pt x="12" y="761"/>
                  </a:lnTo>
                  <a:lnTo>
                    <a:pt x="12" y="761"/>
                  </a:lnTo>
                  <a:lnTo>
                    <a:pt x="14" y="761"/>
                  </a:lnTo>
                  <a:lnTo>
                    <a:pt x="16" y="761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19" y="763"/>
                  </a:lnTo>
                  <a:lnTo>
                    <a:pt x="21" y="763"/>
                  </a:lnTo>
                  <a:lnTo>
                    <a:pt x="21" y="763"/>
                  </a:lnTo>
                  <a:lnTo>
                    <a:pt x="21" y="763"/>
                  </a:lnTo>
                  <a:lnTo>
                    <a:pt x="21" y="763"/>
                  </a:lnTo>
                  <a:lnTo>
                    <a:pt x="21" y="763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5682819" y="1976269"/>
              <a:ext cx="1215082" cy="1204016"/>
            </a:xfrm>
            <a:custGeom>
              <a:avLst/>
              <a:gdLst>
                <a:gd name="T0" fmla="*/ 754 w 1098"/>
                <a:gd name="T1" fmla="*/ 902 h 1088"/>
                <a:gd name="T2" fmla="*/ 718 w 1098"/>
                <a:gd name="T3" fmla="*/ 846 h 1088"/>
                <a:gd name="T4" fmla="*/ 818 w 1098"/>
                <a:gd name="T5" fmla="*/ 623 h 1088"/>
                <a:gd name="T6" fmla="*/ 944 w 1098"/>
                <a:gd name="T7" fmla="*/ 579 h 1088"/>
                <a:gd name="T8" fmla="*/ 1052 w 1098"/>
                <a:gd name="T9" fmla="*/ 600 h 1088"/>
                <a:gd name="T10" fmla="*/ 1088 w 1098"/>
                <a:gd name="T11" fmla="*/ 280 h 1088"/>
                <a:gd name="T12" fmla="*/ 1067 w 1098"/>
                <a:gd name="T13" fmla="*/ 71 h 1088"/>
                <a:gd name="T14" fmla="*/ 981 w 1098"/>
                <a:gd name="T15" fmla="*/ 21 h 1088"/>
                <a:gd name="T16" fmla="*/ 937 w 1098"/>
                <a:gd name="T17" fmla="*/ 38 h 1088"/>
                <a:gd name="T18" fmla="*/ 935 w 1098"/>
                <a:gd name="T19" fmla="*/ 67 h 1088"/>
                <a:gd name="T20" fmla="*/ 925 w 1098"/>
                <a:gd name="T21" fmla="*/ 155 h 1088"/>
                <a:gd name="T22" fmla="*/ 973 w 1098"/>
                <a:gd name="T23" fmla="*/ 217 h 1088"/>
                <a:gd name="T24" fmla="*/ 904 w 1098"/>
                <a:gd name="T25" fmla="*/ 268 h 1088"/>
                <a:gd name="T26" fmla="*/ 923 w 1098"/>
                <a:gd name="T27" fmla="*/ 305 h 1088"/>
                <a:gd name="T28" fmla="*/ 829 w 1098"/>
                <a:gd name="T29" fmla="*/ 307 h 1088"/>
                <a:gd name="T30" fmla="*/ 843 w 1098"/>
                <a:gd name="T31" fmla="*/ 259 h 1088"/>
                <a:gd name="T32" fmla="*/ 852 w 1098"/>
                <a:gd name="T33" fmla="*/ 217 h 1088"/>
                <a:gd name="T34" fmla="*/ 793 w 1098"/>
                <a:gd name="T35" fmla="*/ 159 h 1088"/>
                <a:gd name="T36" fmla="*/ 701 w 1098"/>
                <a:gd name="T37" fmla="*/ 161 h 1088"/>
                <a:gd name="T38" fmla="*/ 622 w 1098"/>
                <a:gd name="T39" fmla="*/ 167 h 1088"/>
                <a:gd name="T40" fmla="*/ 543 w 1098"/>
                <a:gd name="T41" fmla="*/ 197 h 1088"/>
                <a:gd name="T42" fmla="*/ 484 w 1098"/>
                <a:gd name="T43" fmla="*/ 284 h 1088"/>
                <a:gd name="T44" fmla="*/ 455 w 1098"/>
                <a:gd name="T45" fmla="*/ 338 h 1088"/>
                <a:gd name="T46" fmla="*/ 372 w 1098"/>
                <a:gd name="T47" fmla="*/ 334 h 1088"/>
                <a:gd name="T48" fmla="*/ 357 w 1098"/>
                <a:gd name="T49" fmla="*/ 234 h 1088"/>
                <a:gd name="T50" fmla="*/ 282 w 1098"/>
                <a:gd name="T51" fmla="*/ 247 h 1088"/>
                <a:gd name="T52" fmla="*/ 234 w 1098"/>
                <a:gd name="T53" fmla="*/ 267 h 1088"/>
                <a:gd name="T54" fmla="*/ 182 w 1098"/>
                <a:gd name="T55" fmla="*/ 270 h 1088"/>
                <a:gd name="T56" fmla="*/ 102 w 1098"/>
                <a:gd name="T57" fmla="*/ 311 h 1088"/>
                <a:gd name="T58" fmla="*/ 35 w 1098"/>
                <a:gd name="T59" fmla="*/ 347 h 1088"/>
                <a:gd name="T60" fmla="*/ 115 w 1098"/>
                <a:gd name="T61" fmla="*/ 339 h 1088"/>
                <a:gd name="T62" fmla="*/ 200 w 1098"/>
                <a:gd name="T63" fmla="*/ 334 h 1088"/>
                <a:gd name="T64" fmla="*/ 165 w 1098"/>
                <a:gd name="T65" fmla="*/ 407 h 1088"/>
                <a:gd name="T66" fmla="*/ 271 w 1098"/>
                <a:gd name="T67" fmla="*/ 403 h 1088"/>
                <a:gd name="T68" fmla="*/ 238 w 1098"/>
                <a:gd name="T69" fmla="*/ 449 h 1088"/>
                <a:gd name="T70" fmla="*/ 206 w 1098"/>
                <a:gd name="T71" fmla="*/ 524 h 1088"/>
                <a:gd name="T72" fmla="*/ 186 w 1098"/>
                <a:gd name="T73" fmla="*/ 558 h 1088"/>
                <a:gd name="T74" fmla="*/ 110 w 1098"/>
                <a:gd name="T75" fmla="*/ 600 h 1088"/>
                <a:gd name="T76" fmla="*/ 100 w 1098"/>
                <a:gd name="T77" fmla="*/ 706 h 1088"/>
                <a:gd name="T78" fmla="*/ 167 w 1098"/>
                <a:gd name="T79" fmla="*/ 729 h 1088"/>
                <a:gd name="T80" fmla="*/ 87 w 1098"/>
                <a:gd name="T81" fmla="*/ 777 h 1088"/>
                <a:gd name="T82" fmla="*/ 23 w 1098"/>
                <a:gd name="T83" fmla="*/ 823 h 1088"/>
                <a:gd name="T84" fmla="*/ 2 w 1098"/>
                <a:gd name="T85" fmla="*/ 869 h 1088"/>
                <a:gd name="T86" fmla="*/ 35 w 1098"/>
                <a:gd name="T87" fmla="*/ 904 h 1088"/>
                <a:gd name="T88" fmla="*/ 142 w 1098"/>
                <a:gd name="T89" fmla="*/ 925 h 1088"/>
                <a:gd name="T90" fmla="*/ 213 w 1098"/>
                <a:gd name="T91" fmla="*/ 923 h 1088"/>
                <a:gd name="T92" fmla="*/ 277 w 1098"/>
                <a:gd name="T93" fmla="*/ 980 h 1088"/>
                <a:gd name="T94" fmla="*/ 363 w 1098"/>
                <a:gd name="T95" fmla="*/ 1078 h 1088"/>
                <a:gd name="T96" fmla="*/ 420 w 1098"/>
                <a:gd name="T97" fmla="*/ 1070 h 1088"/>
                <a:gd name="T98" fmla="*/ 520 w 1098"/>
                <a:gd name="T99" fmla="*/ 1047 h 1088"/>
                <a:gd name="T100" fmla="*/ 614 w 1098"/>
                <a:gd name="T101" fmla="*/ 1034 h 1088"/>
                <a:gd name="T102" fmla="*/ 756 w 1098"/>
                <a:gd name="T103" fmla="*/ 1057 h 1088"/>
                <a:gd name="T104" fmla="*/ 810 w 1098"/>
                <a:gd name="T105" fmla="*/ 1053 h 1088"/>
                <a:gd name="T106" fmla="*/ 812 w 1098"/>
                <a:gd name="T107" fmla="*/ 1049 h 1088"/>
                <a:gd name="T108" fmla="*/ 818 w 1098"/>
                <a:gd name="T109" fmla="*/ 1044 h 1088"/>
                <a:gd name="T110" fmla="*/ 822 w 1098"/>
                <a:gd name="T111" fmla="*/ 1036 h 1088"/>
                <a:gd name="T112" fmla="*/ 827 w 1098"/>
                <a:gd name="T113" fmla="*/ 1026 h 1088"/>
                <a:gd name="T114" fmla="*/ 829 w 1098"/>
                <a:gd name="T115" fmla="*/ 1023 h 1088"/>
                <a:gd name="T116" fmla="*/ 829 w 1098"/>
                <a:gd name="T117" fmla="*/ 1021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8" h="1088">
                  <a:moveTo>
                    <a:pt x="829" y="1021"/>
                  </a:moveTo>
                  <a:lnTo>
                    <a:pt x="825" y="1017"/>
                  </a:lnTo>
                  <a:lnTo>
                    <a:pt x="823" y="1015"/>
                  </a:lnTo>
                  <a:lnTo>
                    <a:pt x="804" y="996"/>
                  </a:lnTo>
                  <a:lnTo>
                    <a:pt x="787" y="973"/>
                  </a:lnTo>
                  <a:lnTo>
                    <a:pt x="777" y="965"/>
                  </a:lnTo>
                  <a:lnTo>
                    <a:pt x="770" y="957"/>
                  </a:lnTo>
                  <a:lnTo>
                    <a:pt x="764" y="950"/>
                  </a:lnTo>
                  <a:lnTo>
                    <a:pt x="762" y="942"/>
                  </a:lnTo>
                  <a:lnTo>
                    <a:pt x="764" y="927"/>
                  </a:lnTo>
                  <a:lnTo>
                    <a:pt x="764" y="915"/>
                  </a:lnTo>
                  <a:lnTo>
                    <a:pt x="754" y="902"/>
                  </a:lnTo>
                  <a:lnTo>
                    <a:pt x="747" y="888"/>
                  </a:lnTo>
                  <a:lnTo>
                    <a:pt x="747" y="882"/>
                  </a:lnTo>
                  <a:lnTo>
                    <a:pt x="747" y="879"/>
                  </a:lnTo>
                  <a:lnTo>
                    <a:pt x="745" y="877"/>
                  </a:lnTo>
                  <a:lnTo>
                    <a:pt x="743" y="875"/>
                  </a:lnTo>
                  <a:lnTo>
                    <a:pt x="735" y="877"/>
                  </a:lnTo>
                  <a:lnTo>
                    <a:pt x="726" y="881"/>
                  </a:lnTo>
                  <a:lnTo>
                    <a:pt x="724" y="879"/>
                  </a:lnTo>
                  <a:lnTo>
                    <a:pt x="722" y="875"/>
                  </a:lnTo>
                  <a:lnTo>
                    <a:pt x="720" y="871"/>
                  </a:lnTo>
                  <a:lnTo>
                    <a:pt x="720" y="863"/>
                  </a:lnTo>
                  <a:lnTo>
                    <a:pt x="718" y="846"/>
                  </a:lnTo>
                  <a:lnTo>
                    <a:pt x="718" y="827"/>
                  </a:lnTo>
                  <a:lnTo>
                    <a:pt x="718" y="806"/>
                  </a:lnTo>
                  <a:lnTo>
                    <a:pt x="720" y="787"/>
                  </a:lnTo>
                  <a:lnTo>
                    <a:pt x="724" y="769"/>
                  </a:lnTo>
                  <a:lnTo>
                    <a:pt x="729" y="756"/>
                  </a:lnTo>
                  <a:lnTo>
                    <a:pt x="747" y="731"/>
                  </a:lnTo>
                  <a:lnTo>
                    <a:pt x="768" y="706"/>
                  </a:lnTo>
                  <a:lnTo>
                    <a:pt x="785" y="683"/>
                  </a:lnTo>
                  <a:lnTo>
                    <a:pt x="800" y="658"/>
                  </a:lnTo>
                  <a:lnTo>
                    <a:pt x="808" y="645"/>
                  </a:lnTo>
                  <a:lnTo>
                    <a:pt x="814" y="635"/>
                  </a:lnTo>
                  <a:lnTo>
                    <a:pt x="818" y="623"/>
                  </a:lnTo>
                  <a:lnTo>
                    <a:pt x="820" y="616"/>
                  </a:lnTo>
                  <a:lnTo>
                    <a:pt x="822" y="610"/>
                  </a:lnTo>
                  <a:lnTo>
                    <a:pt x="829" y="600"/>
                  </a:lnTo>
                  <a:lnTo>
                    <a:pt x="839" y="591"/>
                  </a:lnTo>
                  <a:lnTo>
                    <a:pt x="850" y="581"/>
                  </a:lnTo>
                  <a:lnTo>
                    <a:pt x="873" y="564"/>
                  </a:lnTo>
                  <a:lnTo>
                    <a:pt x="889" y="556"/>
                  </a:lnTo>
                  <a:lnTo>
                    <a:pt x="898" y="554"/>
                  </a:lnTo>
                  <a:lnTo>
                    <a:pt x="908" y="552"/>
                  </a:lnTo>
                  <a:lnTo>
                    <a:pt x="917" y="558"/>
                  </a:lnTo>
                  <a:lnTo>
                    <a:pt x="929" y="568"/>
                  </a:lnTo>
                  <a:lnTo>
                    <a:pt x="944" y="579"/>
                  </a:lnTo>
                  <a:lnTo>
                    <a:pt x="971" y="598"/>
                  </a:lnTo>
                  <a:lnTo>
                    <a:pt x="998" y="620"/>
                  </a:lnTo>
                  <a:lnTo>
                    <a:pt x="1017" y="633"/>
                  </a:lnTo>
                  <a:lnTo>
                    <a:pt x="1027" y="639"/>
                  </a:lnTo>
                  <a:lnTo>
                    <a:pt x="1033" y="641"/>
                  </a:lnTo>
                  <a:lnTo>
                    <a:pt x="1038" y="641"/>
                  </a:lnTo>
                  <a:lnTo>
                    <a:pt x="1042" y="639"/>
                  </a:lnTo>
                  <a:lnTo>
                    <a:pt x="1054" y="641"/>
                  </a:lnTo>
                  <a:lnTo>
                    <a:pt x="1061" y="641"/>
                  </a:lnTo>
                  <a:lnTo>
                    <a:pt x="1060" y="629"/>
                  </a:lnTo>
                  <a:lnTo>
                    <a:pt x="1054" y="612"/>
                  </a:lnTo>
                  <a:lnTo>
                    <a:pt x="1052" y="600"/>
                  </a:lnTo>
                  <a:lnTo>
                    <a:pt x="1050" y="591"/>
                  </a:lnTo>
                  <a:lnTo>
                    <a:pt x="1050" y="581"/>
                  </a:lnTo>
                  <a:lnTo>
                    <a:pt x="1054" y="574"/>
                  </a:lnTo>
                  <a:lnTo>
                    <a:pt x="1065" y="554"/>
                  </a:lnTo>
                  <a:lnTo>
                    <a:pt x="1075" y="535"/>
                  </a:lnTo>
                  <a:lnTo>
                    <a:pt x="1077" y="510"/>
                  </a:lnTo>
                  <a:lnTo>
                    <a:pt x="1073" y="481"/>
                  </a:lnTo>
                  <a:lnTo>
                    <a:pt x="1079" y="458"/>
                  </a:lnTo>
                  <a:lnTo>
                    <a:pt x="1083" y="439"/>
                  </a:lnTo>
                  <a:lnTo>
                    <a:pt x="1084" y="407"/>
                  </a:lnTo>
                  <a:lnTo>
                    <a:pt x="1086" y="345"/>
                  </a:lnTo>
                  <a:lnTo>
                    <a:pt x="1088" y="280"/>
                  </a:lnTo>
                  <a:lnTo>
                    <a:pt x="1088" y="238"/>
                  </a:lnTo>
                  <a:lnTo>
                    <a:pt x="1090" y="215"/>
                  </a:lnTo>
                  <a:lnTo>
                    <a:pt x="1094" y="194"/>
                  </a:lnTo>
                  <a:lnTo>
                    <a:pt x="1096" y="174"/>
                  </a:lnTo>
                  <a:lnTo>
                    <a:pt x="1098" y="157"/>
                  </a:lnTo>
                  <a:lnTo>
                    <a:pt x="1096" y="142"/>
                  </a:lnTo>
                  <a:lnTo>
                    <a:pt x="1092" y="128"/>
                  </a:lnTo>
                  <a:lnTo>
                    <a:pt x="1088" y="115"/>
                  </a:lnTo>
                  <a:lnTo>
                    <a:pt x="1083" y="103"/>
                  </a:lnTo>
                  <a:lnTo>
                    <a:pt x="1077" y="90"/>
                  </a:lnTo>
                  <a:lnTo>
                    <a:pt x="1071" y="80"/>
                  </a:lnTo>
                  <a:lnTo>
                    <a:pt x="1067" y="71"/>
                  </a:lnTo>
                  <a:lnTo>
                    <a:pt x="1067" y="61"/>
                  </a:lnTo>
                  <a:lnTo>
                    <a:pt x="1067" y="44"/>
                  </a:lnTo>
                  <a:lnTo>
                    <a:pt x="1067" y="27"/>
                  </a:lnTo>
                  <a:lnTo>
                    <a:pt x="1067" y="11"/>
                  </a:lnTo>
                  <a:lnTo>
                    <a:pt x="1067" y="0"/>
                  </a:lnTo>
                  <a:lnTo>
                    <a:pt x="1060" y="0"/>
                  </a:lnTo>
                  <a:lnTo>
                    <a:pt x="1040" y="0"/>
                  </a:lnTo>
                  <a:lnTo>
                    <a:pt x="1025" y="17"/>
                  </a:lnTo>
                  <a:lnTo>
                    <a:pt x="1013" y="32"/>
                  </a:lnTo>
                  <a:lnTo>
                    <a:pt x="1004" y="25"/>
                  </a:lnTo>
                  <a:lnTo>
                    <a:pt x="996" y="17"/>
                  </a:lnTo>
                  <a:lnTo>
                    <a:pt x="981" y="21"/>
                  </a:lnTo>
                  <a:lnTo>
                    <a:pt x="971" y="25"/>
                  </a:lnTo>
                  <a:lnTo>
                    <a:pt x="956" y="21"/>
                  </a:lnTo>
                  <a:lnTo>
                    <a:pt x="939" y="17"/>
                  </a:lnTo>
                  <a:lnTo>
                    <a:pt x="923" y="23"/>
                  </a:lnTo>
                  <a:lnTo>
                    <a:pt x="904" y="29"/>
                  </a:lnTo>
                  <a:lnTo>
                    <a:pt x="900" y="31"/>
                  </a:lnTo>
                  <a:lnTo>
                    <a:pt x="898" y="31"/>
                  </a:lnTo>
                  <a:lnTo>
                    <a:pt x="898" y="32"/>
                  </a:lnTo>
                  <a:lnTo>
                    <a:pt x="902" y="34"/>
                  </a:lnTo>
                  <a:lnTo>
                    <a:pt x="910" y="38"/>
                  </a:lnTo>
                  <a:lnTo>
                    <a:pt x="923" y="38"/>
                  </a:lnTo>
                  <a:lnTo>
                    <a:pt x="937" y="38"/>
                  </a:lnTo>
                  <a:lnTo>
                    <a:pt x="946" y="36"/>
                  </a:lnTo>
                  <a:lnTo>
                    <a:pt x="950" y="38"/>
                  </a:lnTo>
                  <a:lnTo>
                    <a:pt x="954" y="38"/>
                  </a:lnTo>
                  <a:lnTo>
                    <a:pt x="956" y="42"/>
                  </a:lnTo>
                  <a:lnTo>
                    <a:pt x="956" y="48"/>
                  </a:lnTo>
                  <a:lnTo>
                    <a:pt x="956" y="52"/>
                  </a:lnTo>
                  <a:lnTo>
                    <a:pt x="954" y="56"/>
                  </a:lnTo>
                  <a:lnTo>
                    <a:pt x="952" y="59"/>
                  </a:lnTo>
                  <a:lnTo>
                    <a:pt x="950" y="61"/>
                  </a:lnTo>
                  <a:lnTo>
                    <a:pt x="944" y="63"/>
                  </a:lnTo>
                  <a:lnTo>
                    <a:pt x="939" y="63"/>
                  </a:lnTo>
                  <a:lnTo>
                    <a:pt x="935" y="67"/>
                  </a:lnTo>
                  <a:lnTo>
                    <a:pt x="933" y="71"/>
                  </a:lnTo>
                  <a:lnTo>
                    <a:pt x="933" y="77"/>
                  </a:lnTo>
                  <a:lnTo>
                    <a:pt x="937" y="82"/>
                  </a:lnTo>
                  <a:lnTo>
                    <a:pt x="941" y="90"/>
                  </a:lnTo>
                  <a:lnTo>
                    <a:pt x="941" y="96"/>
                  </a:lnTo>
                  <a:lnTo>
                    <a:pt x="937" y="102"/>
                  </a:lnTo>
                  <a:lnTo>
                    <a:pt x="931" y="107"/>
                  </a:lnTo>
                  <a:lnTo>
                    <a:pt x="925" y="115"/>
                  </a:lnTo>
                  <a:lnTo>
                    <a:pt x="921" y="123"/>
                  </a:lnTo>
                  <a:lnTo>
                    <a:pt x="917" y="132"/>
                  </a:lnTo>
                  <a:lnTo>
                    <a:pt x="916" y="142"/>
                  </a:lnTo>
                  <a:lnTo>
                    <a:pt x="925" y="155"/>
                  </a:lnTo>
                  <a:lnTo>
                    <a:pt x="933" y="167"/>
                  </a:lnTo>
                  <a:lnTo>
                    <a:pt x="935" y="174"/>
                  </a:lnTo>
                  <a:lnTo>
                    <a:pt x="939" y="180"/>
                  </a:lnTo>
                  <a:lnTo>
                    <a:pt x="942" y="186"/>
                  </a:lnTo>
                  <a:lnTo>
                    <a:pt x="948" y="190"/>
                  </a:lnTo>
                  <a:lnTo>
                    <a:pt x="956" y="196"/>
                  </a:lnTo>
                  <a:lnTo>
                    <a:pt x="964" y="199"/>
                  </a:lnTo>
                  <a:lnTo>
                    <a:pt x="967" y="201"/>
                  </a:lnTo>
                  <a:lnTo>
                    <a:pt x="971" y="203"/>
                  </a:lnTo>
                  <a:lnTo>
                    <a:pt x="973" y="207"/>
                  </a:lnTo>
                  <a:lnTo>
                    <a:pt x="975" y="211"/>
                  </a:lnTo>
                  <a:lnTo>
                    <a:pt x="973" y="217"/>
                  </a:lnTo>
                  <a:lnTo>
                    <a:pt x="969" y="221"/>
                  </a:lnTo>
                  <a:lnTo>
                    <a:pt x="965" y="219"/>
                  </a:lnTo>
                  <a:lnTo>
                    <a:pt x="960" y="219"/>
                  </a:lnTo>
                  <a:lnTo>
                    <a:pt x="956" y="222"/>
                  </a:lnTo>
                  <a:lnTo>
                    <a:pt x="954" y="230"/>
                  </a:lnTo>
                  <a:lnTo>
                    <a:pt x="952" y="236"/>
                  </a:lnTo>
                  <a:lnTo>
                    <a:pt x="950" y="240"/>
                  </a:lnTo>
                  <a:lnTo>
                    <a:pt x="902" y="240"/>
                  </a:lnTo>
                  <a:lnTo>
                    <a:pt x="902" y="245"/>
                  </a:lnTo>
                  <a:lnTo>
                    <a:pt x="902" y="255"/>
                  </a:lnTo>
                  <a:lnTo>
                    <a:pt x="904" y="261"/>
                  </a:lnTo>
                  <a:lnTo>
                    <a:pt x="904" y="268"/>
                  </a:lnTo>
                  <a:lnTo>
                    <a:pt x="908" y="274"/>
                  </a:lnTo>
                  <a:lnTo>
                    <a:pt x="912" y="278"/>
                  </a:lnTo>
                  <a:lnTo>
                    <a:pt x="919" y="284"/>
                  </a:lnTo>
                  <a:lnTo>
                    <a:pt x="927" y="286"/>
                  </a:lnTo>
                  <a:lnTo>
                    <a:pt x="929" y="286"/>
                  </a:lnTo>
                  <a:lnTo>
                    <a:pt x="931" y="288"/>
                  </a:lnTo>
                  <a:lnTo>
                    <a:pt x="933" y="290"/>
                  </a:lnTo>
                  <a:lnTo>
                    <a:pt x="933" y="293"/>
                  </a:lnTo>
                  <a:lnTo>
                    <a:pt x="931" y="299"/>
                  </a:lnTo>
                  <a:lnTo>
                    <a:pt x="927" y="303"/>
                  </a:lnTo>
                  <a:lnTo>
                    <a:pt x="923" y="303"/>
                  </a:lnTo>
                  <a:lnTo>
                    <a:pt x="923" y="305"/>
                  </a:lnTo>
                  <a:lnTo>
                    <a:pt x="921" y="309"/>
                  </a:lnTo>
                  <a:lnTo>
                    <a:pt x="917" y="313"/>
                  </a:lnTo>
                  <a:lnTo>
                    <a:pt x="910" y="315"/>
                  </a:lnTo>
                  <a:lnTo>
                    <a:pt x="902" y="316"/>
                  </a:lnTo>
                  <a:lnTo>
                    <a:pt x="879" y="320"/>
                  </a:lnTo>
                  <a:lnTo>
                    <a:pt x="854" y="326"/>
                  </a:lnTo>
                  <a:lnTo>
                    <a:pt x="845" y="326"/>
                  </a:lnTo>
                  <a:lnTo>
                    <a:pt x="835" y="324"/>
                  </a:lnTo>
                  <a:lnTo>
                    <a:pt x="833" y="322"/>
                  </a:lnTo>
                  <a:lnTo>
                    <a:pt x="831" y="318"/>
                  </a:lnTo>
                  <a:lnTo>
                    <a:pt x="829" y="313"/>
                  </a:lnTo>
                  <a:lnTo>
                    <a:pt x="829" y="307"/>
                  </a:lnTo>
                  <a:lnTo>
                    <a:pt x="831" y="299"/>
                  </a:lnTo>
                  <a:lnTo>
                    <a:pt x="835" y="297"/>
                  </a:lnTo>
                  <a:lnTo>
                    <a:pt x="839" y="295"/>
                  </a:lnTo>
                  <a:lnTo>
                    <a:pt x="845" y="295"/>
                  </a:lnTo>
                  <a:lnTo>
                    <a:pt x="850" y="295"/>
                  </a:lnTo>
                  <a:lnTo>
                    <a:pt x="856" y="295"/>
                  </a:lnTo>
                  <a:lnTo>
                    <a:pt x="860" y="295"/>
                  </a:lnTo>
                  <a:lnTo>
                    <a:pt x="862" y="292"/>
                  </a:lnTo>
                  <a:lnTo>
                    <a:pt x="860" y="286"/>
                  </a:lnTo>
                  <a:lnTo>
                    <a:pt x="856" y="278"/>
                  </a:lnTo>
                  <a:lnTo>
                    <a:pt x="850" y="268"/>
                  </a:lnTo>
                  <a:lnTo>
                    <a:pt x="843" y="259"/>
                  </a:lnTo>
                  <a:lnTo>
                    <a:pt x="835" y="249"/>
                  </a:lnTo>
                  <a:lnTo>
                    <a:pt x="829" y="242"/>
                  </a:lnTo>
                  <a:lnTo>
                    <a:pt x="827" y="238"/>
                  </a:lnTo>
                  <a:lnTo>
                    <a:pt x="827" y="236"/>
                  </a:lnTo>
                  <a:lnTo>
                    <a:pt x="829" y="234"/>
                  </a:lnTo>
                  <a:lnTo>
                    <a:pt x="831" y="232"/>
                  </a:lnTo>
                  <a:lnTo>
                    <a:pt x="839" y="232"/>
                  </a:lnTo>
                  <a:lnTo>
                    <a:pt x="846" y="232"/>
                  </a:lnTo>
                  <a:lnTo>
                    <a:pt x="848" y="230"/>
                  </a:lnTo>
                  <a:lnTo>
                    <a:pt x="850" y="226"/>
                  </a:lnTo>
                  <a:lnTo>
                    <a:pt x="852" y="222"/>
                  </a:lnTo>
                  <a:lnTo>
                    <a:pt x="852" y="217"/>
                  </a:lnTo>
                  <a:lnTo>
                    <a:pt x="850" y="211"/>
                  </a:lnTo>
                  <a:lnTo>
                    <a:pt x="848" y="205"/>
                  </a:lnTo>
                  <a:lnTo>
                    <a:pt x="843" y="201"/>
                  </a:lnTo>
                  <a:lnTo>
                    <a:pt x="835" y="197"/>
                  </a:lnTo>
                  <a:lnTo>
                    <a:pt x="822" y="190"/>
                  </a:lnTo>
                  <a:lnTo>
                    <a:pt x="810" y="186"/>
                  </a:lnTo>
                  <a:lnTo>
                    <a:pt x="802" y="182"/>
                  </a:lnTo>
                  <a:lnTo>
                    <a:pt x="799" y="176"/>
                  </a:lnTo>
                  <a:lnTo>
                    <a:pt x="799" y="171"/>
                  </a:lnTo>
                  <a:lnTo>
                    <a:pt x="797" y="163"/>
                  </a:lnTo>
                  <a:lnTo>
                    <a:pt x="797" y="161"/>
                  </a:lnTo>
                  <a:lnTo>
                    <a:pt x="793" y="159"/>
                  </a:lnTo>
                  <a:lnTo>
                    <a:pt x="789" y="157"/>
                  </a:lnTo>
                  <a:lnTo>
                    <a:pt x="785" y="159"/>
                  </a:lnTo>
                  <a:lnTo>
                    <a:pt x="774" y="159"/>
                  </a:lnTo>
                  <a:lnTo>
                    <a:pt x="762" y="161"/>
                  </a:lnTo>
                  <a:lnTo>
                    <a:pt x="747" y="146"/>
                  </a:lnTo>
                  <a:lnTo>
                    <a:pt x="733" y="132"/>
                  </a:lnTo>
                  <a:lnTo>
                    <a:pt x="726" y="140"/>
                  </a:lnTo>
                  <a:lnTo>
                    <a:pt x="718" y="157"/>
                  </a:lnTo>
                  <a:lnTo>
                    <a:pt x="712" y="163"/>
                  </a:lnTo>
                  <a:lnTo>
                    <a:pt x="708" y="163"/>
                  </a:lnTo>
                  <a:lnTo>
                    <a:pt x="704" y="161"/>
                  </a:lnTo>
                  <a:lnTo>
                    <a:pt x="701" y="161"/>
                  </a:lnTo>
                  <a:lnTo>
                    <a:pt x="697" y="161"/>
                  </a:lnTo>
                  <a:lnTo>
                    <a:pt x="693" y="165"/>
                  </a:lnTo>
                  <a:lnTo>
                    <a:pt x="691" y="169"/>
                  </a:lnTo>
                  <a:lnTo>
                    <a:pt x="689" y="174"/>
                  </a:lnTo>
                  <a:lnTo>
                    <a:pt x="689" y="182"/>
                  </a:lnTo>
                  <a:lnTo>
                    <a:pt x="685" y="188"/>
                  </a:lnTo>
                  <a:lnTo>
                    <a:pt x="680" y="192"/>
                  </a:lnTo>
                  <a:lnTo>
                    <a:pt x="674" y="194"/>
                  </a:lnTo>
                  <a:lnTo>
                    <a:pt x="660" y="184"/>
                  </a:lnTo>
                  <a:lnTo>
                    <a:pt x="643" y="176"/>
                  </a:lnTo>
                  <a:lnTo>
                    <a:pt x="630" y="171"/>
                  </a:lnTo>
                  <a:lnTo>
                    <a:pt x="622" y="167"/>
                  </a:lnTo>
                  <a:lnTo>
                    <a:pt x="612" y="173"/>
                  </a:lnTo>
                  <a:lnTo>
                    <a:pt x="605" y="178"/>
                  </a:lnTo>
                  <a:lnTo>
                    <a:pt x="593" y="174"/>
                  </a:lnTo>
                  <a:lnTo>
                    <a:pt x="584" y="171"/>
                  </a:lnTo>
                  <a:lnTo>
                    <a:pt x="572" y="173"/>
                  </a:lnTo>
                  <a:lnTo>
                    <a:pt x="555" y="174"/>
                  </a:lnTo>
                  <a:lnTo>
                    <a:pt x="551" y="174"/>
                  </a:lnTo>
                  <a:lnTo>
                    <a:pt x="547" y="176"/>
                  </a:lnTo>
                  <a:lnTo>
                    <a:pt x="545" y="178"/>
                  </a:lnTo>
                  <a:lnTo>
                    <a:pt x="543" y="180"/>
                  </a:lnTo>
                  <a:lnTo>
                    <a:pt x="543" y="188"/>
                  </a:lnTo>
                  <a:lnTo>
                    <a:pt x="543" y="197"/>
                  </a:lnTo>
                  <a:lnTo>
                    <a:pt x="549" y="213"/>
                  </a:lnTo>
                  <a:lnTo>
                    <a:pt x="555" y="228"/>
                  </a:lnTo>
                  <a:lnTo>
                    <a:pt x="553" y="234"/>
                  </a:lnTo>
                  <a:lnTo>
                    <a:pt x="553" y="240"/>
                  </a:lnTo>
                  <a:lnTo>
                    <a:pt x="551" y="242"/>
                  </a:lnTo>
                  <a:lnTo>
                    <a:pt x="545" y="242"/>
                  </a:lnTo>
                  <a:lnTo>
                    <a:pt x="539" y="242"/>
                  </a:lnTo>
                  <a:lnTo>
                    <a:pt x="534" y="244"/>
                  </a:lnTo>
                  <a:lnTo>
                    <a:pt x="528" y="247"/>
                  </a:lnTo>
                  <a:lnTo>
                    <a:pt x="520" y="255"/>
                  </a:lnTo>
                  <a:lnTo>
                    <a:pt x="503" y="268"/>
                  </a:lnTo>
                  <a:lnTo>
                    <a:pt x="484" y="284"/>
                  </a:lnTo>
                  <a:lnTo>
                    <a:pt x="468" y="299"/>
                  </a:lnTo>
                  <a:lnTo>
                    <a:pt x="451" y="311"/>
                  </a:lnTo>
                  <a:lnTo>
                    <a:pt x="445" y="313"/>
                  </a:lnTo>
                  <a:lnTo>
                    <a:pt x="443" y="316"/>
                  </a:lnTo>
                  <a:lnTo>
                    <a:pt x="442" y="318"/>
                  </a:lnTo>
                  <a:lnTo>
                    <a:pt x="442" y="320"/>
                  </a:lnTo>
                  <a:lnTo>
                    <a:pt x="445" y="324"/>
                  </a:lnTo>
                  <a:lnTo>
                    <a:pt x="451" y="328"/>
                  </a:lnTo>
                  <a:lnTo>
                    <a:pt x="453" y="330"/>
                  </a:lnTo>
                  <a:lnTo>
                    <a:pt x="455" y="332"/>
                  </a:lnTo>
                  <a:lnTo>
                    <a:pt x="455" y="336"/>
                  </a:lnTo>
                  <a:lnTo>
                    <a:pt x="455" y="338"/>
                  </a:lnTo>
                  <a:lnTo>
                    <a:pt x="449" y="343"/>
                  </a:lnTo>
                  <a:lnTo>
                    <a:pt x="443" y="351"/>
                  </a:lnTo>
                  <a:lnTo>
                    <a:pt x="436" y="355"/>
                  </a:lnTo>
                  <a:lnTo>
                    <a:pt x="430" y="357"/>
                  </a:lnTo>
                  <a:lnTo>
                    <a:pt x="420" y="359"/>
                  </a:lnTo>
                  <a:lnTo>
                    <a:pt x="407" y="359"/>
                  </a:lnTo>
                  <a:lnTo>
                    <a:pt x="399" y="357"/>
                  </a:lnTo>
                  <a:lnTo>
                    <a:pt x="394" y="355"/>
                  </a:lnTo>
                  <a:lnTo>
                    <a:pt x="390" y="353"/>
                  </a:lnTo>
                  <a:lnTo>
                    <a:pt x="386" y="349"/>
                  </a:lnTo>
                  <a:lnTo>
                    <a:pt x="378" y="341"/>
                  </a:lnTo>
                  <a:lnTo>
                    <a:pt x="372" y="334"/>
                  </a:lnTo>
                  <a:lnTo>
                    <a:pt x="365" y="328"/>
                  </a:lnTo>
                  <a:lnTo>
                    <a:pt x="359" y="324"/>
                  </a:lnTo>
                  <a:lnTo>
                    <a:pt x="355" y="318"/>
                  </a:lnTo>
                  <a:lnTo>
                    <a:pt x="349" y="307"/>
                  </a:lnTo>
                  <a:lnTo>
                    <a:pt x="340" y="292"/>
                  </a:lnTo>
                  <a:lnTo>
                    <a:pt x="332" y="280"/>
                  </a:lnTo>
                  <a:lnTo>
                    <a:pt x="330" y="270"/>
                  </a:lnTo>
                  <a:lnTo>
                    <a:pt x="332" y="261"/>
                  </a:lnTo>
                  <a:lnTo>
                    <a:pt x="338" y="251"/>
                  </a:lnTo>
                  <a:lnTo>
                    <a:pt x="349" y="242"/>
                  </a:lnTo>
                  <a:lnTo>
                    <a:pt x="353" y="238"/>
                  </a:lnTo>
                  <a:lnTo>
                    <a:pt x="357" y="234"/>
                  </a:lnTo>
                  <a:lnTo>
                    <a:pt x="357" y="230"/>
                  </a:lnTo>
                  <a:lnTo>
                    <a:pt x="357" y="228"/>
                  </a:lnTo>
                  <a:lnTo>
                    <a:pt x="355" y="224"/>
                  </a:lnTo>
                  <a:lnTo>
                    <a:pt x="353" y="222"/>
                  </a:lnTo>
                  <a:lnTo>
                    <a:pt x="348" y="222"/>
                  </a:lnTo>
                  <a:lnTo>
                    <a:pt x="342" y="222"/>
                  </a:lnTo>
                  <a:lnTo>
                    <a:pt x="323" y="226"/>
                  </a:lnTo>
                  <a:lnTo>
                    <a:pt x="305" y="232"/>
                  </a:lnTo>
                  <a:lnTo>
                    <a:pt x="296" y="234"/>
                  </a:lnTo>
                  <a:lnTo>
                    <a:pt x="288" y="240"/>
                  </a:lnTo>
                  <a:lnTo>
                    <a:pt x="284" y="244"/>
                  </a:lnTo>
                  <a:lnTo>
                    <a:pt x="282" y="247"/>
                  </a:lnTo>
                  <a:lnTo>
                    <a:pt x="280" y="253"/>
                  </a:lnTo>
                  <a:lnTo>
                    <a:pt x="280" y="259"/>
                  </a:lnTo>
                  <a:lnTo>
                    <a:pt x="278" y="265"/>
                  </a:lnTo>
                  <a:lnTo>
                    <a:pt x="277" y="270"/>
                  </a:lnTo>
                  <a:lnTo>
                    <a:pt x="273" y="274"/>
                  </a:lnTo>
                  <a:lnTo>
                    <a:pt x="267" y="276"/>
                  </a:lnTo>
                  <a:lnTo>
                    <a:pt x="257" y="280"/>
                  </a:lnTo>
                  <a:lnTo>
                    <a:pt x="248" y="282"/>
                  </a:lnTo>
                  <a:lnTo>
                    <a:pt x="244" y="280"/>
                  </a:lnTo>
                  <a:lnTo>
                    <a:pt x="242" y="278"/>
                  </a:lnTo>
                  <a:lnTo>
                    <a:pt x="238" y="272"/>
                  </a:lnTo>
                  <a:lnTo>
                    <a:pt x="234" y="267"/>
                  </a:lnTo>
                  <a:lnTo>
                    <a:pt x="230" y="261"/>
                  </a:lnTo>
                  <a:lnTo>
                    <a:pt x="227" y="255"/>
                  </a:lnTo>
                  <a:lnTo>
                    <a:pt x="219" y="253"/>
                  </a:lnTo>
                  <a:lnTo>
                    <a:pt x="211" y="251"/>
                  </a:lnTo>
                  <a:lnTo>
                    <a:pt x="206" y="251"/>
                  </a:lnTo>
                  <a:lnTo>
                    <a:pt x="202" y="253"/>
                  </a:lnTo>
                  <a:lnTo>
                    <a:pt x="200" y="257"/>
                  </a:lnTo>
                  <a:lnTo>
                    <a:pt x="198" y="261"/>
                  </a:lnTo>
                  <a:lnTo>
                    <a:pt x="198" y="267"/>
                  </a:lnTo>
                  <a:lnTo>
                    <a:pt x="194" y="268"/>
                  </a:lnTo>
                  <a:lnTo>
                    <a:pt x="190" y="270"/>
                  </a:lnTo>
                  <a:lnTo>
                    <a:pt x="182" y="270"/>
                  </a:lnTo>
                  <a:lnTo>
                    <a:pt x="171" y="268"/>
                  </a:lnTo>
                  <a:lnTo>
                    <a:pt x="159" y="267"/>
                  </a:lnTo>
                  <a:lnTo>
                    <a:pt x="140" y="272"/>
                  </a:lnTo>
                  <a:lnTo>
                    <a:pt x="123" y="278"/>
                  </a:lnTo>
                  <a:lnTo>
                    <a:pt x="119" y="278"/>
                  </a:lnTo>
                  <a:lnTo>
                    <a:pt x="115" y="280"/>
                  </a:lnTo>
                  <a:lnTo>
                    <a:pt x="111" y="284"/>
                  </a:lnTo>
                  <a:lnTo>
                    <a:pt x="110" y="288"/>
                  </a:lnTo>
                  <a:lnTo>
                    <a:pt x="106" y="295"/>
                  </a:lnTo>
                  <a:lnTo>
                    <a:pt x="106" y="305"/>
                  </a:lnTo>
                  <a:lnTo>
                    <a:pt x="104" y="309"/>
                  </a:lnTo>
                  <a:lnTo>
                    <a:pt x="102" y="311"/>
                  </a:lnTo>
                  <a:lnTo>
                    <a:pt x="100" y="313"/>
                  </a:lnTo>
                  <a:lnTo>
                    <a:pt x="96" y="313"/>
                  </a:lnTo>
                  <a:lnTo>
                    <a:pt x="87" y="315"/>
                  </a:lnTo>
                  <a:lnTo>
                    <a:pt x="79" y="315"/>
                  </a:lnTo>
                  <a:lnTo>
                    <a:pt x="71" y="315"/>
                  </a:lnTo>
                  <a:lnTo>
                    <a:pt x="65" y="318"/>
                  </a:lnTo>
                  <a:lnTo>
                    <a:pt x="60" y="322"/>
                  </a:lnTo>
                  <a:lnTo>
                    <a:pt x="56" y="328"/>
                  </a:lnTo>
                  <a:lnTo>
                    <a:pt x="50" y="332"/>
                  </a:lnTo>
                  <a:lnTo>
                    <a:pt x="44" y="336"/>
                  </a:lnTo>
                  <a:lnTo>
                    <a:pt x="39" y="341"/>
                  </a:lnTo>
                  <a:lnTo>
                    <a:pt x="35" y="347"/>
                  </a:lnTo>
                  <a:lnTo>
                    <a:pt x="37" y="349"/>
                  </a:lnTo>
                  <a:lnTo>
                    <a:pt x="39" y="353"/>
                  </a:lnTo>
                  <a:lnTo>
                    <a:pt x="40" y="355"/>
                  </a:lnTo>
                  <a:lnTo>
                    <a:pt x="44" y="355"/>
                  </a:lnTo>
                  <a:lnTo>
                    <a:pt x="52" y="357"/>
                  </a:lnTo>
                  <a:lnTo>
                    <a:pt x="62" y="357"/>
                  </a:lnTo>
                  <a:lnTo>
                    <a:pt x="81" y="349"/>
                  </a:lnTo>
                  <a:lnTo>
                    <a:pt x="98" y="341"/>
                  </a:lnTo>
                  <a:lnTo>
                    <a:pt x="110" y="343"/>
                  </a:lnTo>
                  <a:lnTo>
                    <a:pt x="113" y="345"/>
                  </a:lnTo>
                  <a:lnTo>
                    <a:pt x="113" y="343"/>
                  </a:lnTo>
                  <a:lnTo>
                    <a:pt x="115" y="339"/>
                  </a:lnTo>
                  <a:lnTo>
                    <a:pt x="119" y="336"/>
                  </a:lnTo>
                  <a:lnTo>
                    <a:pt x="127" y="336"/>
                  </a:lnTo>
                  <a:lnTo>
                    <a:pt x="144" y="326"/>
                  </a:lnTo>
                  <a:lnTo>
                    <a:pt x="158" y="318"/>
                  </a:lnTo>
                  <a:lnTo>
                    <a:pt x="165" y="318"/>
                  </a:lnTo>
                  <a:lnTo>
                    <a:pt x="173" y="318"/>
                  </a:lnTo>
                  <a:lnTo>
                    <a:pt x="175" y="318"/>
                  </a:lnTo>
                  <a:lnTo>
                    <a:pt x="177" y="318"/>
                  </a:lnTo>
                  <a:lnTo>
                    <a:pt x="179" y="320"/>
                  </a:lnTo>
                  <a:lnTo>
                    <a:pt x="179" y="324"/>
                  </a:lnTo>
                  <a:lnTo>
                    <a:pt x="190" y="330"/>
                  </a:lnTo>
                  <a:lnTo>
                    <a:pt x="200" y="334"/>
                  </a:lnTo>
                  <a:lnTo>
                    <a:pt x="192" y="339"/>
                  </a:lnTo>
                  <a:lnTo>
                    <a:pt x="184" y="345"/>
                  </a:lnTo>
                  <a:lnTo>
                    <a:pt x="179" y="351"/>
                  </a:lnTo>
                  <a:lnTo>
                    <a:pt x="173" y="357"/>
                  </a:lnTo>
                  <a:lnTo>
                    <a:pt x="177" y="366"/>
                  </a:lnTo>
                  <a:lnTo>
                    <a:pt x="181" y="378"/>
                  </a:lnTo>
                  <a:lnTo>
                    <a:pt x="179" y="386"/>
                  </a:lnTo>
                  <a:lnTo>
                    <a:pt x="173" y="391"/>
                  </a:lnTo>
                  <a:lnTo>
                    <a:pt x="165" y="395"/>
                  </a:lnTo>
                  <a:lnTo>
                    <a:pt x="161" y="399"/>
                  </a:lnTo>
                  <a:lnTo>
                    <a:pt x="161" y="403"/>
                  </a:lnTo>
                  <a:lnTo>
                    <a:pt x="165" y="407"/>
                  </a:lnTo>
                  <a:lnTo>
                    <a:pt x="173" y="410"/>
                  </a:lnTo>
                  <a:lnTo>
                    <a:pt x="181" y="412"/>
                  </a:lnTo>
                  <a:lnTo>
                    <a:pt x="192" y="405"/>
                  </a:lnTo>
                  <a:lnTo>
                    <a:pt x="207" y="395"/>
                  </a:lnTo>
                  <a:lnTo>
                    <a:pt x="221" y="399"/>
                  </a:lnTo>
                  <a:lnTo>
                    <a:pt x="234" y="403"/>
                  </a:lnTo>
                  <a:lnTo>
                    <a:pt x="248" y="399"/>
                  </a:lnTo>
                  <a:lnTo>
                    <a:pt x="259" y="393"/>
                  </a:lnTo>
                  <a:lnTo>
                    <a:pt x="267" y="395"/>
                  </a:lnTo>
                  <a:lnTo>
                    <a:pt x="269" y="397"/>
                  </a:lnTo>
                  <a:lnTo>
                    <a:pt x="269" y="401"/>
                  </a:lnTo>
                  <a:lnTo>
                    <a:pt x="271" y="403"/>
                  </a:lnTo>
                  <a:lnTo>
                    <a:pt x="278" y="401"/>
                  </a:lnTo>
                  <a:lnTo>
                    <a:pt x="290" y="401"/>
                  </a:lnTo>
                  <a:lnTo>
                    <a:pt x="292" y="401"/>
                  </a:lnTo>
                  <a:lnTo>
                    <a:pt x="294" y="403"/>
                  </a:lnTo>
                  <a:lnTo>
                    <a:pt x="294" y="405"/>
                  </a:lnTo>
                  <a:lnTo>
                    <a:pt x="294" y="407"/>
                  </a:lnTo>
                  <a:lnTo>
                    <a:pt x="288" y="412"/>
                  </a:lnTo>
                  <a:lnTo>
                    <a:pt x="282" y="416"/>
                  </a:lnTo>
                  <a:lnTo>
                    <a:pt x="271" y="422"/>
                  </a:lnTo>
                  <a:lnTo>
                    <a:pt x="263" y="426"/>
                  </a:lnTo>
                  <a:lnTo>
                    <a:pt x="255" y="435"/>
                  </a:lnTo>
                  <a:lnTo>
                    <a:pt x="238" y="449"/>
                  </a:lnTo>
                  <a:lnTo>
                    <a:pt x="230" y="455"/>
                  </a:lnTo>
                  <a:lnTo>
                    <a:pt x="229" y="462"/>
                  </a:lnTo>
                  <a:lnTo>
                    <a:pt x="227" y="470"/>
                  </a:lnTo>
                  <a:lnTo>
                    <a:pt x="227" y="478"/>
                  </a:lnTo>
                  <a:lnTo>
                    <a:pt x="225" y="483"/>
                  </a:lnTo>
                  <a:lnTo>
                    <a:pt x="221" y="489"/>
                  </a:lnTo>
                  <a:lnTo>
                    <a:pt x="217" y="495"/>
                  </a:lnTo>
                  <a:lnTo>
                    <a:pt x="211" y="499"/>
                  </a:lnTo>
                  <a:lnTo>
                    <a:pt x="207" y="503"/>
                  </a:lnTo>
                  <a:lnTo>
                    <a:pt x="204" y="508"/>
                  </a:lnTo>
                  <a:lnTo>
                    <a:pt x="204" y="514"/>
                  </a:lnTo>
                  <a:lnTo>
                    <a:pt x="206" y="524"/>
                  </a:lnTo>
                  <a:lnTo>
                    <a:pt x="207" y="529"/>
                  </a:lnTo>
                  <a:lnTo>
                    <a:pt x="207" y="531"/>
                  </a:lnTo>
                  <a:lnTo>
                    <a:pt x="207" y="533"/>
                  </a:lnTo>
                  <a:lnTo>
                    <a:pt x="206" y="533"/>
                  </a:lnTo>
                  <a:lnTo>
                    <a:pt x="204" y="533"/>
                  </a:lnTo>
                  <a:lnTo>
                    <a:pt x="202" y="533"/>
                  </a:lnTo>
                  <a:lnTo>
                    <a:pt x="200" y="535"/>
                  </a:lnTo>
                  <a:lnTo>
                    <a:pt x="200" y="541"/>
                  </a:lnTo>
                  <a:lnTo>
                    <a:pt x="200" y="549"/>
                  </a:lnTo>
                  <a:lnTo>
                    <a:pt x="196" y="554"/>
                  </a:lnTo>
                  <a:lnTo>
                    <a:pt x="192" y="558"/>
                  </a:lnTo>
                  <a:lnTo>
                    <a:pt x="186" y="558"/>
                  </a:lnTo>
                  <a:lnTo>
                    <a:pt x="181" y="562"/>
                  </a:lnTo>
                  <a:lnTo>
                    <a:pt x="177" y="566"/>
                  </a:lnTo>
                  <a:lnTo>
                    <a:pt x="173" y="574"/>
                  </a:lnTo>
                  <a:lnTo>
                    <a:pt x="171" y="585"/>
                  </a:lnTo>
                  <a:lnTo>
                    <a:pt x="171" y="597"/>
                  </a:lnTo>
                  <a:lnTo>
                    <a:pt x="169" y="604"/>
                  </a:lnTo>
                  <a:lnTo>
                    <a:pt x="167" y="606"/>
                  </a:lnTo>
                  <a:lnTo>
                    <a:pt x="163" y="608"/>
                  </a:lnTo>
                  <a:lnTo>
                    <a:pt x="159" y="608"/>
                  </a:lnTo>
                  <a:lnTo>
                    <a:pt x="154" y="610"/>
                  </a:lnTo>
                  <a:lnTo>
                    <a:pt x="133" y="604"/>
                  </a:lnTo>
                  <a:lnTo>
                    <a:pt x="110" y="600"/>
                  </a:lnTo>
                  <a:lnTo>
                    <a:pt x="88" y="612"/>
                  </a:lnTo>
                  <a:lnTo>
                    <a:pt x="75" y="623"/>
                  </a:lnTo>
                  <a:lnTo>
                    <a:pt x="67" y="625"/>
                  </a:lnTo>
                  <a:lnTo>
                    <a:pt x="62" y="629"/>
                  </a:lnTo>
                  <a:lnTo>
                    <a:pt x="56" y="633"/>
                  </a:lnTo>
                  <a:lnTo>
                    <a:pt x="56" y="639"/>
                  </a:lnTo>
                  <a:lnTo>
                    <a:pt x="60" y="652"/>
                  </a:lnTo>
                  <a:lnTo>
                    <a:pt x="67" y="669"/>
                  </a:lnTo>
                  <a:lnTo>
                    <a:pt x="83" y="685"/>
                  </a:lnTo>
                  <a:lnTo>
                    <a:pt x="96" y="700"/>
                  </a:lnTo>
                  <a:lnTo>
                    <a:pt x="96" y="704"/>
                  </a:lnTo>
                  <a:lnTo>
                    <a:pt x="100" y="706"/>
                  </a:lnTo>
                  <a:lnTo>
                    <a:pt x="102" y="710"/>
                  </a:lnTo>
                  <a:lnTo>
                    <a:pt x="106" y="712"/>
                  </a:lnTo>
                  <a:lnTo>
                    <a:pt x="115" y="714"/>
                  </a:lnTo>
                  <a:lnTo>
                    <a:pt x="125" y="716"/>
                  </a:lnTo>
                  <a:lnTo>
                    <a:pt x="134" y="714"/>
                  </a:lnTo>
                  <a:lnTo>
                    <a:pt x="144" y="714"/>
                  </a:lnTo>
                  <a:lnTo>
                    <a:pt x="150" y="714"/>
                  </a:lnTo>
                  <a:lnTo>
                    <a:pt x="156" y="714"/>
                  </a:lnTo>
                  <a:lnTo>
                    <a:pt x="159" y="716"/>
                  </a:lnTo>
                  <a:lnTo>
                    <a:pt x="163" y="717"/>
                  </a:lnTo>
                  <a:lnTo>
                    <a:pt x="167" y="723"/>
                  </a:lnTo>
                  <a:lnTo>
                    <a:pt x="167" y="729"/>
                  </a:lnTo>
                  <a:lnTo>
                    <a:pt x="163" y="733"/>
                  </a:lnTo>
                  <a:lnTo>
                    <a:pt x="158" y="739"/>
                  </a:lnTo>
                  <a:lnTo>
                    <a:pt x="150" y="744"/>
                  </a:lnTo>
                  <a:lnTo>
                    <a:pt x="144" y="748"/>
                  </a:lnTo>
                  <a:lnTo>
                    <a:pt x="140" y="750"/>
                  </a:lnTo>
                  <a:lnTo>
                    <a:pt x="140" y="756"/>
                  </a:lnTo>
                  <a:lnTo>
                    <a:pt x="138" y="762"/>
                  </a:lnTo>
                  <a:lnTo>
                    <a:pt x="134" y="767"/>
                  </a:lnTo>
                  <a:lnTo>
                    <a:pt x="127" y="767"/>
                  </a:lnTo>
                  <a:lnTo>
                    <a:pt x="119" y="769"/>
                  </a:lnTo>
                  <a:lnTo>
                    <a:pt x="104" y="773"/>
                  </a:lnTo>
                  <a:lnTo>
                    <a:pt x="87" y="777"/>
                  </a:lnTo>
                  <a:lnTo>
                    <a:pt x="79" y="779"/>
                  </a:lnTo>
                  <a:lnTo>
                    <a:pt x="71" y="781"/>
                  </a:lnTo>
                  <a:lnTo>
                    <a:pt x="65" y="787"/>
                  </a:lnTo>
                  <a:lnTo>
                    <a:pt x="60" y="794"/>
                  </a:lnTo>
                  <a:lnTo>
                    <a:pt x="54" y="800"/>
                  </a:lnTo>
                  <a:lnTo>
                    <a:pt x="48" y="806"/>
                  </a:lnTo>
                  <a:lnTo>
                    <a:pt x="40" y="810"/>
                  </a:lnTo>
                  <a:lnTo>
                    <a:pt x="33" y="813"/>
                  </a:lnTo>
                  <a:lnTo>
                    <a:pt x="29" y="815"/>
                  </a:lnTo>
                  <a:lnTo>
                    <a:pt x="25" y="817"/>
                  </a:lnTo>
                  <a:lnTo>
                    <a:pt x="23" y="821"/>
                  </a:lnTo>
                  <a:lnTo>
                    <a:pt x="23" y="823"/>
                  </a:lnTo>
                  <a:lnTo>
                    <a:pt x="23" y="833"/>
                  </a:lnTo>
                  <a:lnTo>
                    <a:pt x="23" y="842"/>
                  </a:lnTo>
                  <a:lnTo>
                    <a:pt x="23" y="846"/>
                  </a:lnTo>
                  <a:lnTo>
                    <a:pt x="21" y="848"/>
                  </a:lnTo>
                  <a:lnTo>
                    <a:pt x="19" y="850"/>
                  </a:lnTo>
                  <a:lnTo>
                    <a:pt x="16" y="852"/>
                  </a:lnTo>
                  <a:lnTo>
                    <a:pt x="10" y="854"/>
                  </a:lnTo>
                  <a:lnTo>
                    <a:pt x="4" y="858"/>
                  </a:lnTo>
                  <a:lnTo>
                    <a:pt x="2" y="861"/>
                  </a:lnTo>
                  <a:lnTo>
                    <a:pt x="0" y="863"/>
                  </a:lnTo>
                  <a:lnTo>
                    <a:pt x="0" y="867"/>
                  </a:lnTo>
                  <a:lnTo>
                    <a:pt x="2" y="869"/>
                  </a:lnTo>
                  <a:lnTo>
                    <a:pt x="6" y="875"/>
                  </a:lnTo>
                  <a:lnTo>
                    <a:pt x="6" y="881"/>
                  </a:lnTo>
                  <a:lnTo>
                    <a:pt x="8" y="882"/>
                  </a:lnTo>
                  <a:lnTo>
                    <a:pt x="10" y="888"/>
                  </a:lnTo>
                  <a:lnTo>
                    <a:pt x="14" y="892"/>
                  </a:lnTo>
                  <a:lnTo>
                    <a:pt x="17" y="894"/>
                  </a:lnTo>
                  <a:lnTo>
                    <a:pt x="27" y="894"/>
                  </a:lnTo>
                  <a:lnTo>
                    <a:pt x="35" y="894"/>
                  </a:lnTo>
                  <a:lnTo>
                    <a:pt x="37" y="896"/>
                  </a:lnTo>
                  <a:lnTo>
                    <a:pt x="35" y="900"/>
                  </a:lnTo>
                  <a:lnTo>
                    <a:pt x="35" y="902"/>
                  </a:lnTo>
                  <a:lnTo>
                    <a:pt x="35" y="904"/>
                  </a:lnTo>
                  <a:lnTo>
                    <a:pt x="37" y="905"/>
                  </a:lnTo>
                  <a:lnTo>
                    <a:pt x="40" y="905"/>
                  </a:lnTo>
                  <a:lnTo>
                    <a:pt x="50" y="905"/>
                  </a:lnTo>
                  <a:lnTo>
                    <a:pt x="56" y="905"/>
                  </a:lnTo>
                  <a:lnTo>
                    <a:pt x="65" y="919"/>
                  </a:lnTo>
                  <a:lnTo>
                    <a:pt x="75" y="928"/>
                  </a:lnTo>
                  <a:lnTo>
                    <a:pt x="90" y="921"/>
                  </a:lnTo>
                  <a:lnTo>
                    <a:pt x="106" y="911"/>
                  </a:lnTo>
                  <a:lnTo>
                    <a:pt x="115" y="913"/>
                  </a:lnTo>
                  <a:lnTo>
                    <a:pt x="125" y="913"/>
                  </a:lnTo>
                  <a:lnTo>
                    <a:pt x="133" y="917"/>
                  </a:lnTo>
                  <a:lnTo>
                    <a:pt x="142" y="925"/>
                  </a:lnTo>
                  <a:lnTo>
                    <a:pt x="150" y="930"/>
                  </a:lnTo>
                  <a:lnTo>
                    <a:pt x="158" y="934"/>
                  </a:lnTo>
                  <a:lnTo>
                    <a:pt x="159" y="934"/>
                  </a:lnTo>
                  <a:lnTo>
                    <a:pt x="163" y="934"/>
                  </a:lnTo>
                  <a:lnTo>
                    <a:pt x="167" y="932"/>
                  </a:lnTo>
                  <a:lnTo>
                    <a:pt x="171" y="928"/>
                  </a:lnTo>
                  <a:lnTo>
                    <a:pt x="179" y="923"/>
                  </a:lnTo>
                  <a:lnTo>
                    <a:pt x="184" y="919"/>
                  </a:lnTo>
                  <a:lnTo>
                    <a:pt x="190" y="917"/>
                  </a:lnTo>
                  <a:lnTo>
                    <a:pt x="196" y="917"/>
                  </a:lnTo>
                  <a:lnTo>
                    <a:pt x="206" y="919"/>
                  </a:lnTo>
                  <a:lnTo>
                    <a:pt x="213" y="923"/>
                  </a:lnTo>
                  <a:lnTo>
                    <a:pt x="219" y="930"/>
                  </a:lnTo>
                  <a:lnTo>
                    <a:pt x="223" y="938"/>
                  </a:lnTo>
                  <a:lnTo>
                    <a:pt x="227" y="948"/>
                  </a:lnTo>
                  <a:lnTo>
                    <a:pt x="232" y="957"/>
                  </a:lnTo>
                  <a:lnTo>
                    <a:pt x="234" y="961"/>
                  </a:lnTo>
                  <a:lnTo>
                    <a:pt x="238" y="965"/>
                  </a:lnTo>
                  <a:lnTo>
                    <a:pt x="242" y="967"/>
                  </a:lnTo>
                  <a:lnTo>
                    <a:pt x="246" y="967"/>
                  </a:lnTo>
                  <a:lnTo>
                    <a:pt x="255" y="969"/>
                  </a:lnTo>
                  <a:lnTo>
                    <a:pt x="263" y="973"/>
                  </a:lnTo>
                  <a:lnTo>
                    <a:pt x="269" y="976"/>
                  </a:lnTo>
                  <a:lnTo>
                    <a:pt x="277" y="980"/>
                  </a:lnTo>
                  <a:lnTo>
                    <a:pt x="286" y="992"/>
                  </a:lnTo>
                  <a:lnTo>
                    <a:pt x="296" y="999"/>
                  </a:lnTo>
                  <a:lnTo>
                    <a:pt x="303" y="998"/>
                  </a:lnTo>
                  <a:lnTo>
                    <a:pt x="311" y="998"/>
                  </a:lnTo>
                  <a:lnTo>
                    <a:pt x="315" y="998"/>
                  </a:lnTo>
                  <a:lnTo>
                    <a:pt x="319" y="998"/>
                  </a:lnTo>
                  <a:lnTo>
                    <a:pt x="323" y="1001"/>
                  </a:lnTo>
                  <a:lnTo>
                    <a:pt x="324" y="1005"/>
                  </a:lnTo>
                  <a:lnTo>
                    <a:pt x="338" y="1034"/>
                  </a:lnTo>
                  <a:lnTo>
                    <a:pt x="351" y="1059"/>
                  </a:lnTo>
                  <a:lnTo>
                    <a:pt x="357" y="1069"/>
                  </a:lnTo>
                  <a:lnTo>
                    <a:pt x="363" y="1078"/>
                  </a:lnTo>
                  <a:lnTo>
                    <a:pt x="367" y="1082"/>
                  </a:lnTo>
                  <a:lnTo>
                    <a:pt x="371" y="1084"/>
                  </a:lnTo>
                  <a:lnTo>
                    <a:pt x="372" y="1086"/>
                  </a:lnTo>
                  <a:lnTo>
                    <a:pt x="378" y="1088"/>
                  </a:lnTo>
                  <a:lnTo>
                    <a:pt x="384" y="1086"/>
                  </a:lnTo>
                  <a:lnTo>
                    <a:pt x="388" y="1084"/>
                  </a:lnTo>
                  <a:lnTo>
                    <a:pt x="390" y="1080"/>
                  </a:lnTo>
                  <a:lnTo>
                    <a:pt x="394" y="1078"/>
                  </a:lnTo>
                  <a:lnTo>
                    <a:pt x="397" y="1074"/>
                  </a:lnTo>
                  <a:lnTo>
                    <a:pt x="401" y="1072"/>
                  </a:lnTo>
                  <a:lnTo>
                    <a:pt x="411" y="1072"/>
                  </a:lnTo>
                  <a:lnTo>
                    <a:pt x="420" y="1070"/>
                  </a:lnTo>
                  <a:lnTo>
                    <a:pt x="426" y="1069"/>
                  </a:lnTo>
                  <a:lnTo>
                    <a:pt x="434" y="1063"/>
                  </a:lnTo>
                  <a:lnTo>
                    <a:pt x="438" y="1057"/>
                  </a:lnTo>
                  <a:lnTo>
                    <a:pt x="445" y="1049"/>
                  </a:lnTo>
                  <a:lnTo>
                    <a:pt x="451" y="1046"/>
                  </a:lnTo>
                  <a:lnTo>
                    <a:pt x="461" y="1044"/>
                  </a:lnTo>
                  <a:lnTo>
                    <a:pt x="472" y="1047"/>
                  </a:lnTo>
                  <a:lnTo>
                    <a:pt x="482" y="1049"/>
                  </a:lnTo>
                  <a:lnTo>
                    <a:pt x="491" y="1047"/>
                  </a:lnTo>
                  <a:lnTo>
                    <a:pt x="503" y="1044"/>
                  </a:lnTo>
                  <a:lnTo>
                    <a:pt x="513" y="1046"/>
                  </a:lnTo>
                  <a:lnTo>
                    <a:pt x="520" y="1047"/>
                  </a:lnTo>
                  <a:lnTo>
                    <a:pt x="524" y="1047"/>
                  </a:lnTo>
                  <a:lnTo>
                    <a:pt x="528" y="1047"/>
                  </a:lnTo>
                  <a:lnTo>
                    <a:pt x="532" y="1046"/>
                  </a:lnTo>
                  <a:lnTo>
                    <a:pt x="538" y="1044"/>
                  </a:lnTo>
                  <a:lnTo>
                    <a:pt x="549" y="1036"/>
                  </a:lnTo>
                  <a:lnTo>
                    <a:pt x="559" y="1028"/>
                  </a:lnTo>
                  <a:lnTo>
                    <a:pt x="566" y="1024"/>
                  </a:lnTo>
                  <a:lnTo>
                    <a:pt x="574" y="1023"/>
                  </a:lnTo>
                  <a:lnTo>
                    <a:pt x="584" y="1021"/>
                  </a:lnTo>
                  <a:lnTo>
                    <a:pt x="591" y="1019"/>
                  </a:lnTo>
                  <a:lnTo>
                    <a:pt x="601" y="1026"/>
                  </a:lnTo>
                  <a:lnTo>
                    <a:pt x="614" y="1034"/>
                  </a:lnTo>
                  <a:lnTo>
                    <a:pt x="643" y="1030"/>
                  </a:lnTo>
                  <a:lnTo>
                    <a:pt x="666" y="1024"/>
                  </a:lnTo>
                  <a:lnTo>
                    <a:pt x="676" y="1026"/>
                  </a:lnTo>
                  <a:lnTo>
                    <a:pt x="685" y="1028"/>
                  </a:lnTo>
                  <a:lnTo>
                    <a:pt x="693" y="1034"/>
                  </a:lnTo>
                  <a:lnTo>
                    <a:pt x="703" y="1038"/>
                  </a:lnTo>
                  <a:lnTo>
                    <a:pt x="710" y="1042"/>
                  </a:lnTo>
                  <a:lnTo>
                    <a:pt x="716" y="1042"/>
                  </a:lnTo>
                  <a:lnTo>
                    <a:pt x="724" y="1042"/>
                  </a:lnTo>
                  <a:lnTo>
                    <a:pt x="731" y="1040"/>
                  </a:lnTo>
                  <a:lnTo>
                    <a:pt x="743" y="1049"/>
                  </a:lnTo>
                  <a:lnTo>
                    <a:pt x="756" y="1057"/>
                  </a:lnTo>
                  <a:lnTo>
                    <a:pt x="770" y="1051"/>
                  </a:lnTo>
                  <a:lnTo>
                    <a:pt x="779" y="1047"/>
                  </a:lnTo>
                  <a:lnTo>
                    <a:pt x="789" y="1049"/>
                  </a:lnTo>
                  <a:lnTo>
                    <a:pt x="795" y="1055"/>
                  </a:lnTo>
                  <a:lnTo>
                    <a:pt x="799" y="1057"/>
                  </a:lnTo>
                  <a:lnTo>
                    <a:pt x="802" y="1059"/>
                  </a:lnTo>
                  <a:lnTo>
                    <a:pt x="804" y="1059"/>
                  </a:lnTo>
                  <a:lnTo>
                    <a:pt x="808" y="1055"/>
                  </a:lnTo>
                  <a:lnTo>
                    <a:pt x="808" y="1055"/>
                  </a:lnTo>
                  <a:lnTo>
                    <a:pt x="808" y="1055"/>
                  </a:lnTo>
                  <a:lnTo>
                    <a:pt x="810" y="1055"/>
                  </a:lnTo>
                  <a:lnTo>
                    <a:pt x="810" y="1053"/>
                  </a:lnTo>
                  <a:lnTo>
                    <a:pt x="810" y="1053"/>
                  </a:lnTo>
                  <a:lnTo>
                    <a:pt x="810" y="1053"/>
                  </a:lnTo>
                  <a:lnTo>
                    <a:pt x="810" y="1053"/>
                  </a:lnTo>
                  <a:lnTo>
                    <a:pt x="810" y="1053"/>
                  </a:lnTo>
                  <a:lnTo>
                    <a:pt x="810" y="1053"/>
                  </a:lnTo>
                  <a:lnTo>
                    <a:pt x="812" y="1051"/>
                  </a:lnTo>
                  <a:lnTo>
                    <a:pt x="812" y="1051"/>
                  </a:lnTo>
                  <a:lnTo>
                    <a:pt x="812" y="1051"/>
                  </a:lnTo>
                  <a:lnTo>
                    <a:pt x="812" y="1051"/>
                  </a:lnTo>
                  <a:lnTo>
                    <a:pt x="812" y="1051"/>
                  </a:lnTo>
                  <a:lnTo>
                    <a:pt x="812" y="1051"/>
                  </a:lnTo>
                  <a:lnTo>
                    <a:pt x="812" y="1049"/>
                  </a:lnTo>
                  <a:lnTo>
                    <a:pt x="812" y="1049"/>
                  </a:lnTo>
                  <a:lnTo>
                    <a:pt x="814" y="1049"/>
                  </a:lnTo>
                  <a:lnTo>
                    <a:pt x="814" y="1049"/>
                  </a:lnTo>
                  <a:lnTo>
                    <a:pt x="814" y="1049"/>
                  </a:lnTo>
                  <a:lnTo>
                    <a:pt x="814" y="1049"/>
                  </a:lnTo>
                  <a:lnTo>
                    <a:pt x="814" y="1047"/>
                  </a:lnTo>
                  <a:lnTo>
                    <a:pt x="814" y="1047"/>
                  </a:lnTo>
                  <a:lnTo>
                    <a:pt x="816" y="1047"/>
                  </a:lnTo>
                  <a:lnTo>
                    <a:pt x="816" y="1046"/>
                  </a:lnTo>
                  <a:lnTo>
                    <a:pt x="816" y="1046"/>
                  </a:lnTo>
                  <a:lnTo>
                    <a:pt x="816" y="1046"/>
                  </a:lnTo>
                  <a:lnTo>
                    <a:pt x="818" y="1044"/>
                  </a:lnTo>
                  <a:lnTo>
                    <a:pt x="818" y="1044"/>
                  </a:lnTo>
                  <a:lnTo>
                    <a:pt x="818" y="1042"/>
                  </a:lnTo>
                  <a:lnTo>
                    <a:pt x="818" y="1042"/>
                  </a:lnTo>
                  <a:lnTo>
                    <a:pt x="820" y="1042"/>
                  </a:lnTo>
                  <a:lnTo>
                    <a:pt x="820" y="1040"/>
                  </a:lnTo>
                  <a:lnTo>
                    <a:pt x="820" y="1040"/>
                  </a:lnTo>
                  <a:lnTo>
                    <a:pt x="820" y="1038"/>
                  </a:lnTo>
                  <a:lnTo>
                    <a:pt x="822" y="1038"/>
                  </a:lnTo>
                  <a:lnTo>
                    <a:pt x="822" y="1038"/>
                  </a:lnTo>
                  <a:lnTo>
                    <a:pt x="822" y="1036"/>
                  </a:lnTo>
                  <a:lnTo>
                    <a:pt x="822" y="1036"/>
                  </a:lnTo>
                  <a:lnTo>
                    <a:pt x="822" y="1036"/>
                  </a:lnTo>
                  <a:lnTo>
                    <a:pt x="823" y="1034"/>
                  </a:lnTo>
                  <a:lnTo>
                    <a:pt x="823" y="1034"/>
                  </a:lnTo>
                  <a:lnTo>
                    <a:pt x="823" y="1032"/>
                  </a:lnTo>
                  <a:lnTo>
                    <a:pt x="823" y="1032"/>
                  </a:lnTo>
                  <a:lnTo>
                    <a:pt x="823" y="1032"/>
                  </a:lnTo>
                  <a:lnTo>
                    <a:pt x="825" y="1030"/>
                  </a:lnTo>
                  <a:lnTo>
                    <a:pt x="825" y="1030"/>
                  </a:lnTo>
                  <a:lnTo>
                    <a:pt x="825" y="1030"/>
                  </a:lnTo>
                  <a:lnTo>
                    <a:pt x="825" y="1028"/>
                  </a:lnTo>
                  <a:lnTo>
                    <a:pt x="825" y="1028"/>
                  </a:lnTo>
                  <a:lnTo>
                    <a:pt x="825" y="1028"/>
                  </a:lnTo>
                  <a:lnTo>
                    <a:pt x="827" y="1026"/>
                  </a:lnTo>
                  <a:lnTo>
                    <a:pt x="827" y="1026"/>
                  </a:lnTo>
                  <a:lnTo>
                    <a:pt x="827" y="1026"/>
                  </a:lnTo>
                  <a:lnTo>
                    <a:pt x="827" y="1026"/>
                  </a:lnTo>
                  <a:lnTo>
                    <a:pt x="827" y="1026"/>
                  </a:lnTo>
                  <a:lnTo>
                    <a:pt x="827" y="1024"/>
                  </a:lnTo>
                  <a:lnTo>
                    <a:pt x="827" y="1024"/>
                  </a:lnTo>
                  <a:lnTo>
                    <a:pt x="827" y="1024"/>
                  </a:lnTo>
                  <a:lnTo>
                    <a:pt x="829" y="1024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3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lnTo>
                    <a:pt x="829" y="1021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5340870" y="2328178"/>
              <a:ext cx="667300" cy="626354"/>
            </a:xfrm>
            <a:custGeom>
              <a:avLst/>
              <a:gdLst>
                <a:gd name="T0" fmla="*/ 315 w 603"/>
                <a:gd name="T1" fmla="*/ 94 h 566"/>
                <a:gd name="T2" fmla="*/ 259 w 603"/>
                <a:gd name="T3" fmla="*/ 100 h 566"/>
                <a:gd name="T4" fmla="*/ 265 w 603"/>
                <a:gd name="T5" fmla="*/ 125 h 566"/>
                <a:gd name="T6" fmla="*/ 254 w 603"/>
                <a:gd name="T7" fmla="*/ 152 h 566"/>
                <a:gd name="T8" fmla="*/ 225 w 603"/>
                <a:gd name="T9" fmla="*/ 163 h 566"/>
                <a:gd name="T10" fmla="*/ 229 w 603"/>
                <a:gd name="T11" fmla="*/ 204 h 566"/>
                <a:gd name="T12" fmla="*/ 184 w 603"/>
                <a:gd name="T13" fmla="*/ 234 h 566"/>
                <a:gd name="T14" fmla="*/ 138 w 603"/>
                <a:gd name="T15" fmla="*/ 233 h 566"/>
                <a:gd name="T16" fmla="*/ 121 w 603"/>
                <a:gd name="T17" fmla="*/ 213 h 566"/>
                <a:gd name="T18" fmla="*/ 92 w 603"/>
                <a:gd name="T19" fmla="*/ 229 h 566"/>
                <a:gd name="T20" fmla="*/ 71 w 603"/>
                <a:gd name="T21" fmla="*/ 294 h 566"/>
                <a:gd name="T22" fmla="*/ 44 w 603"/>
                <a:gd name="T23" fmla="*/ 321 h 566"/>
                <a:gd name="T24" fmla="*/ 29 w 603"/>
                <a:gd name="T25" fmla="*/ 346 h 566"/>
                <a:gd name="T26" fmla="*/ 0 w 603"/>
                <a:gd name="T27" fmla="*/ 411 h 566"/>
                <a:gd name="T28" fmla="*/ 25 w 603"/>
                <a:gd name="T29" fmla="*/ 430 h 566"/>
                <a:gd name="T30" fmla="*/ 110 w 603"/>
                <a:gd name="T31" fmla="*/ 417 h 566"/>
                <a:gd name="T32" fmla="*/ 110 w 603"/>
                <a:gd name="T33" fmla="*/ 472 h 566"/>
                <a:gd name="T34" fmla="*/ 131 w 603"/>
                <a:gd name="T35" fmla="*/ 513 h 566"/>
                <a:gd name="T36" fmla="*/ 186 w 603"/>
                <a:gd name="T37" fmla="*/ 507 h 566"/>
                <a:gd name="T38" fmla="*/ 223 w 603"/>
                <a:gd name="T39" fmla="*/ 495 h 566"/>
                <a:gd name="T40" fmla="*/ 252 w 603"/>
                <a:gd name="T41" fmla="*/ 541 h 566"/>
                <a:gd name="T42" fmla="*/ 288 w 603"/>
                <a:gd name="T43" fmla="*/ 557 h 566"/>
                <a:gd name="T44" fmla="*/ 315 w 603"/>
                <a:gd name="T45" fmla="*/ 566 h 566"/>
                <a:gd name="T46" fmla="*/ 309 w 603"/>
                <a:gd name="T47" fmla="*/ 549 h 566"/>
                <a:gd name="T48" fmla="*/ 325 w 603"/>
                <a:gd name="T49" fmla="*/ 534 h 566"/>
                <a:gd name="T50" fmla="*/ 332 w 603"/>
                <a:gd name="T51" fmla="*/ 515 h 566"/>
                <a:gd name="T52" fmla="*/ 342 w 603"/>
                <a:gd name="T53" fmla="*/ 495 h 566"/>
                <a:gd name="T54" fmla="*/ 374 w 603"/>
                <a:gd name="T55" fmla="*/ 469 h 566"/>
                <a:gd name="T56" fmla="*/ 428 w 603"/>
                <a:gd name="T57" fmla="*/ 451 h 566"/>
                <a:gd name="T58" fmla="*/ 449 w 603"/>
                <a:gd name="T59" fmla="*/ 432 h 566"/>
                <a:gd name="T60" fmla="*/ 476 w 603"/>
                <a:gd name="T61" fmla="*/ 411 h 566"/>
                <a:gd name="T62" fmla="*/ 459 w 603"/>
                <a:gd name="T63" fmla="*/ 396 h 566"/>
                <a:gd name="T64" fmla="*/ 415 w 603"/>
                <a:gd name="T65" fmla="*/ 394 h 566"/>
                <a:gd name="T66" fmla="*/ 392 w 603"/>
                <a:gd name="T67" fmla="*/ 367 h 566"/>
                <a:gd name="T68" fmla="*/ 371 w 603"/>
                <a:gd name="T69" fmla="*/ 311 h 566"/>
                <a:gd name="T70" fmla="*/ 442 w 603"/>
                <a:gd name="T71" fmla="*/ 286 h 566"/>
                <a:gd name="T72" fmla="*/ 478 w 603"/>
                <a:gd name="T73" fmla="*/ 286 h 566"/>
                <a:gd name="T74" fmla="*/ 490 w 603"/>
                <a:gd name="T75" fmla="*/ 244 h 566"/>
                <a:gd name="T76" fmla="*/ 509 w 603"/>
                <a:gd name="T77" fmla="*/ 223 h 566"/>
                <a:gd name="T78" fmla="*/ 516 w 603"/>
                <a:gd name="T79" fmla="*/ 215 h 566"/>
                <a:gd name="T80" fmla="*/ 513 w 603"/>
                <a:gd name="T81" fmla="*/ 190 h 566"/>
                <a:gd name="T82" fmla="*/ 534 w 603"/>
                <a:gd name="T83" fmla="*/ 165 h 566"/>
                <a:gd name="T84" fmla="*/ 547 w 603"/>
                <a:gd name="T85" fmla="*/ 131 h 566"/>
                <a:gd name="T86" fmla="*/ 597 w 603"/>
                <a:gd name="T87" fmla="*/ 94 h 566"/>
                <a:gd name="T88" fmla="*/ 599 w 603"/>
                <a:gd name="T89" fmla="*/ 83 h 566"/>
                <a:gd name="T90" fmla="*/ 576 w 603"/>
                <a:gd name="T91" fmla="*/ 77 h 566"/>
                <a:gd name="T92" fmla="*/ 516 w 603"/>
                <a:gd name="T93" fmla="*/ 77 h 566"/>
                <a:gd name="T94" fmla="*/ 470 w 603"/>
                <a:gd name="T95" fmla="*/ 85 h 566"/>
                <a:gd name="T96" fmla="*/ 490 w 603"/>
                <a:gd name="T97" fmla="*/ 60 h 566"/>
                <a:gd name="T98" fmla="*/ 501 w 603"/>
                <a:gd name="T99" fmla="*/ 21 h 566"/>
                <a:gd name="T100" fmla="*/ 486 w 603"/>
                <a:gd name="T101" fmla="*/ 0 h 566"/>
                <a:gd name="T102" fmla="*/ 453 w 603"/>
                <a:gd name="T103" fmla="*/ 8 h 566"/>
                <a:gd name="T104" fmla="*/ 422 w 603"/>
                <a:gd name="T105" fmla="*/ 27 h 566"/>
                <a:gd name="T106" fmla="*/ 420 w 603"/>
                <a:gd name="T107" fmla="*/ 56 h 566"/>
                <a:gd name="T108" fmla="*/ 396 w 603"/>
                <a:gd name="T109" fmla="*/ 52 h 566"/>
                <a:gd name="T110" fmla="*/ 342 w 603"/>
                <a:gd name="T111" fmla="*/ 62 h 566"/>
                <a:gd name="T112" fmla="*/ 340 w 603"/>
                <a:gd name="T113" fmla="*/ 62 h 566"/>
                <a:gd name="T114" fmla="*/ 336 w 603"/>
                <a:gd name="T115" fmla="*/ 62 h 566"/>
                <a:gd name="T116" fmla="*/ 336 w 603"/>
                <a:gd name="T117" fmla="*/ 62 h 566"/>
                <a:gd name="T118" fmla="*/ 334 w 603"/>
                <a:gd name="T119" fmla="*/ 62 h 566"/>
                <a:gd name="T120" fmla="*/ 332 w 603"/>
                <a:gd name="T121" fmla="*/ 62 h 566"/>
                <a:gd name="T122" fmla="*/ 328 w 603"/>
                <a:gd name="T123" fmla="*/ 6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3" h="566">
                  <a:moveTo>
                    <a:pt x="328" y="60"/>
                  </a:moveTo>
                  <a:lnTo>
                    <a:pt x="326" y="73"/>
                  </a:lnTo>
                  <a:lnTo>
                    <a:pt x="325" y="81"/>
                  </a:lnTo>
                  <a:lnTo>
                    <a:pt x="321" y="89"/>
                  </a:lnTo>
                  <a:lnTo>
                    <a:pt x="315" y="94"/>
                  </a:lnTo>
                  <a:lnTo>
                    <a:pt x="303" y="100"/>
                  </a:lnTo>
                  <a:lnTo>
                    <a:pt x="294" y="102"/>
                  </a:lnTo>
                  <a:lnTo>
                    <a:pt x="278" y="100"/>
                  </a:lnTo>
                  <a:lnTo>
                    <a:pt x="263" y="98"/>
                  </a:lnTo>
                  <a:lnTo>
                    <a:pt x="259" y="100"/>
                  </a:lnTo>
                  <a:lnTo>
                    <a:pt x="257" y="100"/>
                  </a:lnTo>
                  <a:lnTo>
                    <a:pt x="255" y="104"/>
                  </a:lnTo>
                  <a:lnTo>
                    <a:pt x="257" y="108"/>
                  </a:lnTo>
                  <a:lnTo>
                    <a:pt x="259" y="115"/>
                  </a:lnTo>
                  <a:lnTo>
                    <a:pt x="265" y="125"/>
                  </a:lnTo>
                  <a:lnTo>
                    <a:pt x="265" y="131"/>
                  </a:lnTo>
                  <a:lnTo>
                    <a:pt x="265" y="135"/>
                  </a:lnTo>
                  <a:lnTo>
                    <a:pt x="263" y="139"/>
                  </a:lnTo>
                  <a:lnTo>
                    <a:pt x="261" y="144"/>
                  </a:lnTo>
                  <a:lnTo>
                    <a:pt x="254" y="152"/>
                  </a:lnTo>
                  <a:lnTo>
                    <a:pt x="246" y="158"/>
                  </a:lnTo>
                  <a:lnTo>
                    <a:pt x="238" y="162"/>
                  </a:lnTo>
                  <a:lnTo>
                    <a:pt x="230" y="163"/>
                  </a:lnTo>
                  <a:lnTo>
                    <a:pt x="227" y="163"/>
                  </a:lnTo>
                  <a:lnTo>
                    <a:pt x="225" y="163"/>
                  </a:lnTo>
                  <a:lnTo>
                    <a:pt x="223" y="165"/>
                  </a:lnTo>
                  <a:lnTo>
                    <a:pt x="221" y="169"/>
                  </a:lnTo>
                  <a:lnTo>
                    <a:pt x="227" y="179"/>
                  </a:lnTo>
                  <a:lnTo>
                    <a:pt x="230" y="192"/>
                  </a:lnTo>
                  <a:lnTo>
                    <a:pt x="229" y="204"/>
                  </a:lnTo>
                  <a:lnTo>
                    <a:pt x="223" y="211"/>
                  </a:lnTo>
                  <a:lnTo>
                    <a:pt x="215" y="219"/>
                  </a:lnTo>
                  <a:lnTo>
                    <a:pt x="206" y="225"/>
                  </a:lnTo>
                  <a:lnTo>
                    <a:pt x="196" y="231"/>
                  </a:lnTo>
                  <a:lnTo>
                    <a:pt x="184" y="234"/>
                  </a:lnTo>
                  <a:lnTo>
                    <a:pt x="173" y="238"/>
                  </a:lnTo>
                  <a:lnTo>
                    <a:pt x="165" y="240"/>
                  </a:lnTo>
                  <a:lnTo>
                    <a:pt x="156" y="236"/>
                  </a:lnTo>
                  <a:lnTo>
                    <a:pt x="144" y="233"/>
                  </a:lnTo>
                  <a:lnTo>
                    <a:pt x="138" y="233"/>
                  </a:lnTo>
                  <a:lnTo>
                    <a:pt x="136" y="229"/>
                  </a:lnTo>
                  <a:lnTo>
                    <a:pt x="133" y="223"/>
                  </a:lnTo>
                  <a:lnTo>
                    <a:pt x="127" y="217"/>
                  </a:lnTo>
                  <a:lnTo>
                    <a:pt x="125" y="215"/>
                  </a:lnTo>
                  <a:lnTo>
                    <a:pt x="121" y="213"/>
                  </a:lnTo>
                  <a:lnTo>
                    <a:pt x="117" y="213"/>
                  </a:lnTo>
                  <a:lnTo>
                    <a:pt x="115" y="215"/>
                  </a:lnTo>
                  <a:lnTo>
                    <a:pt x="108" y="217"/>
                  </a:lnTo>
                  <a:lnTo>
                    <a:pt x="100" y="223"/>
                  </a:lnTo>
                  <a:lnTo>
                    <a:pt x="92" y="229"/>
                  </a:lnTo>
                  <a:lnTo>
                    <a:pt x="85" y="233"/>
                  </a:lnTo>
                  <a:lnTo>
                    <a:pt x="81" y="236"/>
                  </a:lnTo>
                  <a:lnTo>
                    <a:pt x="79" y="244"/>
                  </a:lnTo>
                  <a:lnTo>
                    <a:pt x="75" y="263"/>
                  </a:lnTo>
                  <a:lnTo>
                    <a:pt x="71" y="294"/>
                  </a:lnTo>
                  <a:lnTo>
                    <a:pt x="69" y="302"/>
                  </a:lnTo>
                  <a:lnTo>
                    <a:pt x="65" y="309"/>
                  </a:lnTo>
                  <a:lnTo>
                    <a:pt x="62" y="313"/>
                  </a:lnTo>
                  <a:lnTo>
                    <a:pt x="56" y="315"/>
                  </a:lnTo>
                  <a:lnTo>
                    <a:pt x="44" y="321"/>
                  </a:lnTo>
                  <a:lnTo>
                    <a:pt x="33" y="327"/>
                  </a:lnTo>
                  <a:lnTo>
                    <a:pt x="31" y="332"/>
                  </a:lnTo>
                  <a:lnTo>
                    <a:pt x="29" y="336"/>
                  </a:lnTo>
                  <a:lnTo>
                    <a:pt x="29" y="342"/>
                  </a:lnTo>
                  <a:lnTo>
                    <a:pt x="29" y="346"/>
                  </a:lnTo>
                  <a:lnTo>
                    <a:pt x="33" y="353"/>
                  </a:lnTo>
                  <a:lnTo>
                    <a:pt x="35" y="363"/>
                  </a:lnTo>
                  <a:lnTo>
                    <a:pt x="17" y="382"/>
                  </a:lnTo>
                  <a:lnTo>
                    <a:pt x="0" y="401"/>
                  </a:lnTo>
                  <a:lnTo>
                    <a:pt x="0" y="411"/>
                  </a:lnTo>
                  <a:lnTo>
                    <a:pt x="4" y="421"/>
                  </a:lnTo>
                  <a:lnTo>
                    <a:pt x="6" y="424"/>
                  </a:lnTo>
                  <a:lnTo>
                    <a:pt x="10" y="428"/>
                  </a:lnTo>
                  <a:lnTo>
                    <a:pt x="16" y="430"/>
                  </a:lnTo>
                  <a:lnTo>
                    <a:pt x="25" y="430"/>
                  </a:lnTo>
                  <a:lnTo>
                    <a:pt x="50" y="419"/>
                  </a:lnTo>
                  <a:lnTo>
                    <a:pt x="71" y="405"/>
                  </a:lnTo>
                  <a:lnTo>
                    <a:pt x="90" y="411"/>
                  </a:lnTo>
                  <a:lnTo>
                    <a:pt x="102" y="417"/>
                  </a:lnTo>
                  <a:lnTo>
                    <a:pt x="110" y="417"/>
                  </a:lnTo>
                  <a:lnTo>
                    <a:pt x="115" y="419"/>
                  </a:lnTo>
                  <a:lnTo>
                    <a:pt x="117" y="422"/>
                  </a:lnTo>
                  <a:lnTo>
                    <a:pt x="119" y="432"/>
                  </a:lnTo>
                  <a:lnTo>
                    <a:pt x="113" y="455"/>
                  </a:lnTo>
                  <a:lnTo>
                    <a:pt x="110" y="472"/>
                  </a:lnTo>
                  <a:lnTo>
                    <a:pt x="108" y="492"/>
                  </a:lnTo>
                  <a:lnTo>
                    <a:pt x="106" y="509"/>
                  </a:lnTo>
                  <a:lnTo>
                    <a:pt x="110" y="509"/>
                  </a:lnTo>
                  <a:lnTo>
                    <a:pt x="119" y="507"/>
                  </a:lnTo>
                  <a:lnTo>
                    <a:pt x="131" y="513"/>
                  </a:lnTo>
                  <a:lnTo>
                    <a:pt x="142" y="518"/>
                  </a:lnTo>
                  <a:lnTo>
                    <a:pt x="154" y="520"/>
                  </a:lnTo>
                  <a:lnTo>
                    <a:pt x="161" y="522"/>
                  </a:lnTo>
                  <a:lnTo>
                    <a:pt x="173" y="515"/>
                  </a:lnTo>
                  <a:lnTo>
                    <a:pt x="186" y="507"/>
                  </a:lnTo>
                  <a:lnTo>
                    <a:pt x="198" y="499"/>
                  </a:lnTo>
                  <a:lnTo>
                    <a:pt x="213" y="490"/>
                  </a:lnTo>
                  <a:lnTo>
                    <a:pt x="219" y="490"/>
                  </a:lnTo>
                  <a:lnTo>
                    <a:pt x="221" y="492"/>
                  </a:lnTo>
                  <a:lnTo>
                    <a:pt x="223" y="495"/>
                  </a:lnTo>
                  <a:lnTo>
                    <a:pt x="225" y="499"/>
                  </a:lnTo>
                  <a:lnTo>
                    <a:pt x="227" y="507"/>
                  </a:lnTo>
                  <a:lnTo>
                    <a:pt x="232" y="518"/>
                  </a:lnTo>
                  <a:lnTo>
                    <a:pt x="242" y="530"/>
                  </a:lnTo>
                  <a:lnTo>
                    <a:pt x="252" y="541"/>
                  </a:lnTo>
                  <a:lnTo>
                    <a:pt x="257" y="545"/>
                  </a:lnTo>
                  <a:lnTo>
                    <a:pt x="263" y="549"/>
                  </a:lnTo>
                  <a:lnTo>
                    <a:pt x="269" y="551"/>
                  </a:lnTo>
                  <a:lnTo>
                    <a:pt x="273" y="553"/>
                  </a:lnTo>
                  <a:lnTo>
                    <a:pt x="288" y="557"/>
                  </a:lnTo>
                  <a:lnTo>
                    <a:pt x="300" y="563"/>
                  </a:lnTo>
                  <a:lnTo>
                    <a:pt x="307" y="564"/>
                  </a:lnTo>
                  <a:lnTo>
                    <a:pt x="311" y="566"/>
                  </a:lnTo>
                  <a:lnTo>
                    <a:pt x="313" y="566"/>
                  </a:lnTo>
                  <a:lnTo>
                    <a:pt x="315" y="566"/>
                  </a:lnTo>
                  <a:lnTo>
                    <a:pt x="315" y="566"/>
                  </a:lnTo>
                  <a:lnTo>
                    <a:pt x="315" y="563"/>
                  </a:lnTo>
                  <a:lnTo>
                    <a:pt x="315" y="557"/>
                  </a:lnTo>
                  <a:lnTo>
                    <a:pt x="311" y="551"/>
                  </a:lnTo>
                  <a:lnTo>
                    <a:pt x="309" y="549"/>
                  </a:lnTo>
                  <a:lnTo>
                    <a:pt x="309" y="545"/>
                  </a:lnTo>
                  <a:lnTo>
                    <a:pt x="311" y="543"/>
                  </a:lnTo>
                  <a:lnTo>
                    <a:pt x="313" y="540"/>
                  </a:lnTo>
                  <a:lnTo>
                    <a:pt x="319" y="536"/>
                  </a:lnTo>
                  <a:lnTo>
                    <a:pt x="325" y="534"/>
                  </a:lnTo>
                  <a:lnTo>
                    <a:pt x="328" y="532"/>
                  </a:lnTo>
                  <a:lnTo>
                    <a:pt x="330" y="530"/>
                  </a:lnTo>
                  <a:lnTo>
                    <a:pt x="332" y="528"/>
                  </a:lnTo>
                  <a:lnTo>
                    <a:pt x="332" y="524"/>
                  </a:lnTo>
                  <a:lnTo>
                    <a:pt x="332" y="515"/>
                  </a:lnTo>
                  <a:lnTo>
                    <a:pt x="332" y="505"/>
                  </a:lnTo>
                  <a:lnTo>
                    <a:pt x="332" y="503"/>
                  </a:lnTo>
                  <a:lnTo>
                    <a:pt x="334" y="499"/>
                  </a:lnTo>
                  <a:lnTo>
                    <a:pt x="338" y="497"/>
                  </a:lnTo>
                  <a:lnTo>
                    <a:pt x="342" y="495"/>
                  </a:lnTo>
                  <a:lnTo>
                    <a:pt x="349" y="492"/>
                  </a:lnTo>
                  <a:lnTo>
                    <a:pt x="357" y="488"/>
                  </a:lnTo>
                  <a:lnTo>
                    <a:pt x="363" y="482"/>
                  </a:lnTo>
                  <a:lnTo>
                    <a:pt x="369" y="476"/>
                  </a:lnTo>
                  <a:lnTo>
                    <a:pt x="374" y="469"/>
                  </a:lnTo>
                  <a:lnTo>
                    <a:pt x="380" y="463"/>
                  </a:lnTo>
                  <a:lnTo>
                    <a:pt x="388" y="461"/>
                  </a:lnTo>
                  <a:lnTo>
                    <a:pt x="396" y="459"/>
                  </a:lnTo>
                  <a:lnTo>
                    <a:pt x="413" y="455"/>
                  </a:lnTo>
                  <a:lnTo>
                    <a:pt x="428" y="451"/>
                  </a:lnTo>
                  <a:lnTo>
                    <a:pt x="436" y="449"/>
                  </a:lnTo>
                  <a:lnTo>
                    <a:pt x="443" y="449"/>
                  </a:lnTo>
                  <a:lnTo>
                    <a:pt x="447" y="444"/>
                  </a:lnTo>
                  <a:lnTo>
                    <a:pt x="449" y="438"/>
                  </a:lnTo>
                  <a:lnTo>
                    <a:pt x="449" y="432"/>
                  </a:lnTo>
                  <a:lnTo>
                    <a:pt x="453" y="430"/>
                  </a:lnTo>
                  <a:lnTo>
                    <a:pt x="459" y="426"/>
                  </a:lnTo>
                  <a:lnTo>
                    <a:pt x="467" y="421"/>
                  </a:lnTo>
                  <a:lnTo>
                    <a:pt x="472" y="415"/>
                  </a:lnTo>
                  <a:lnTo>
                    <a:pt x="476" y="411"/>
                  </a:lnTo>
                  <a:lnTo>
                    <a:pt x="476" y="405"/>
                  </a:lnTo>
                  <a:lnTo>
                    <a:pt x="472" y="399"/>
                  </a:lnTo>
                  <a:lnTo>
                    <a:pt x="468" y="398"/>
                  </a:lnTo>
                  <a:lnTo>
                    <a:pt x="465" y="396"/>
                  </a:lnTo>
                  <a:lnTo>
                    <a:pt x="459" y="396"/>
                  </a:lnTo>
                  <a:lnTo>
                    <a:pt x="453" y="396"/>
                  </a:lnTo>
                  <a:lnTo>
                    <a:pt x="443" y="396"/>
                  </a:lnTo>
                  <a:lnTo>
                    <a:pt x="434" y="398"/>
                  </a:lnTo>
                  <a:lnTo>
                    <a:pt x="424" y="396"/>
                  </a:lnTo>
                  <a:lnTo>
                    <a:pt x="415" y="394"/>
                  </a:lnTo>
                  <a:lnTo>
                    <a:pt x="411" y="392"/>
                  </a:lnTo>
                  <a:lnTo>
                    <a:pt x="409" y="388"/>
                  </a:lnTo>
                  <a:lnTo>
                    <a:pt x="405" y="386"/>
                  </a:lnTo>
                  <a:lnTo>
                    <a:pt x="405" y="382"/>
                  </a:lnTo>
                  <a:lnTo>
                    <a:pt x="392" y="367"/>
                  </a:lnTo>
                  <a:lnTo>
                    <a:pt x="376" y="351"/>
                  </a:lnTo>
                  <a:lnTo>
                    <a:pt x="369" y="334"/>
                  </a:lnTo>
                  <a:lnTo>
                    <a:pt x="365" y="321"/>
                  </a:lnTo>
                  <a:lnTo>
                    <a:pt x="365" y="315"/>
                  </a:lnTo>
                  <a:lnTo>
                    <a:pt x="371" y="311"/>
                  </a:lnTo>
                  <a:lnTo>
                    <a:pt x="376" y="307"/>
                  </a:lnTo>
                  <a:lnTo>
                    <a:pt x="384" y="305"/>
                  </a:lnTo>
                  <a:lnTo>
                    <a:pt x="397" y="294"/>
                  </a:lnTo>
                  <a:lnTo>
                    <a:pt x="419" y="282"/>
                  </a:lnTo>
                  <a:lnTo>
                    <a:pt x="442" y="286"/>
                  </a:lnTo>
                  <a:lnTo>
                    <a:pt x="463" y="292"/>
                  </a:lnTo>
                  <a:lnTo>
                    <a:pt x="468" y="290"/>
                  </a:lnTo>
                  <a:lnTo>
                    <a:pt x="472" y="290"/>
                  </a:lnTo>
                  <a:lnTo>
                    <a:pt x="476" y="288"/>
                  </a:lnTo>
                  <a:lnTo>
                    <a:pt x="478" y="286"/>
                  </a:lnTo>
                  <a:lnTo>
                    <a:pt x="480" y="279"/>
                  </a:lnTo>
                  <a:lnTo>
                    <a:pt x="480" y="267"/>
                  </a:lnTo>
                  <a:lnTo>
                    <a:pt x="482" y="256"/>
                  </a:lnTo>
                  <a:lnTo>
                    <a:pt x="486" y="248"/>
                  </a:lnTo>
                  <a:lnTo>
                    <a:pt x="490" y="244"/>
                  </a:lnTo>
                  <a:lnTo>
                    <a:pt x="495" y="240"/>
                  </a:lnTo>
                  <a:lnTo>
                    <a:pt x="501" y="240"/>
                  </a:lnTo>
                  <a:lnTo>
                    <a:pt x="505" y="236"/>
                  </a:lnTo>
                  <a:lnTo>
                    <a:pt x="509" y="231"/>
                  </a:lnTo>
                  <a:lnTo>
                    <a:pt x="509" y="223"/>
                  </a:lnTo>
                  <a:lnTo>
                    <a:pt x="509" y="217"/>
                  </a:lnTo>
                  <a:lnTo>
                    <a:pt x="511" y="215"/>
                  </a:lnTo>
                  <a:lnTo>
                    <a:pt x="513" y="215"/>
                  </a:lnTo>
                  <a:lnTo>
                    <a:pt x="515" y="215"/>
                  </a:lnTo>
                  <a:lnTo>
                    <a:pt x="516" y="215"/>
                  </a:lnTo>
                  <a:lnTo>
                    <a:pt x="516" y="213"/>
                  </a:lnTo>
                  <a:lnTo>
                    <a:pt x="516" y="211"/>
                  </a:lnTo>
                  <a:lnTo>
                    <a:pt x="515" y="206"/>
                  </a:lnTo>
                  <a:lnTo>
                    <a:pt x="513" y="196"/>
                  </a:lnTo>
                  <a:lnTo>
                    <a:pt x="513" y="190"/>
                  </a:lnTo>
                  <a:lnTo>
                    <a:pt x="516" y="185"/>
                  </a:lnTo>
                  <a:lnTo>
                    <a:pt x="520" y="181"/>
                  </a:lnTo>
                  <a:lnTo>
                    <a:pt x="526" y="177"/>
                  </a:lnTo>
                  <a:lnTo>
                    <a:pt x="530" y="171"/>
                  </a:lnTo>
                  <a:lnTo>
                    <a:pt x="534" y="165"/>
                  </a:lnTo>
                  <a:lnTo>
                    <a:pt x="536" y="160"/>
                  </a:lnTo>
                  <a:lnTo>
                    <a:pt x="536" y="152"/>
                  </a:lnTo>
                  <a:lnTo>
                    <a:pt x="538" y="144"/>
                  </a:lnTo>
                  <a:lnTo>
                    <a:pt x="539" y="137"/>
                  </a:lnTo>
                  <a:lnTo>
                    <a:pt x="547" y="131"/>
                  </a:lnTo>
                  <a:lnTo>
                    <a:pt x="564" y="117"/>
                  </a:lnTo>
                  <a:lnTo>
                    <a:pt x="572" y="108"/>
                  </a:lnTo>
                  <a:lnTo>
                    <a:pt x="580" y="104"/>
                  </a:lnTo>
                  <a:lnTo>
                    <a:pt x="591" y="98"/>
                  </a:lnTo>
                  <a:lnTo>
                    <a:pt x="597" y="94"/>
                  </a:lnTo>
                  <a:lnTo>
                    <a:pt x="603" y="89"/>
                  </a:lnTo>
                  <a:lnTo>
                    <a:pt x="603" y="87"/>
                  </a:lnTo>
                  <a:lnTo>
                    <a:pt x="603" y="85"/>
                  </a:lnTo>
                  <a:lnTo>
                    <a:pt x="601" y="83"/>
                  </a:lnTo>
                  <a:lnTo>
                    <a:pt x="599" y="83"/>
                  </a:lnTo>
                  <a:lnTo>
                    <a:pt x="587" y="83"/>
                  </a:lnTo>
                  <a:lnTo>
                    <a:pt x="580" y="85"/>
                  </a:lnTo>
                  <a:lnTo>
                    <a:pt x="578" y="83"/>
                  </a:lnTo>
                  <a:lnTo>
                    <a:pt x="578" y="79"/>
                  </a:lnTo>
                  <a:lnTo>
                    <a:pt x="576" y="77"/>
                  </a:lnTo>
                  <a:lnTo>
                    <a:pt x="568" y="75"/>
                  </a:lnTo>
                  <a:lnTo>
                    <a:pt x="557" y="81"/>
                  </a:lnTo>
                  <a:lnTo>
                    <a:pt x="543" y="85"/>
                  </a:lnTo>
                  <a:lnTo>
                    <a:pt x="530" y="81"/>
                  </a:lnTo>
                  <a:lnTo>
                    <a:pt x="516" y="77"/>
                  </a:lnTo>
                  <a:lnTo>
                    <a:pt x="501" y="87"/>
                  </a:lnTo>
                  <a:lnTo>
                    <a:pt x="490" y="94"/>
                  </a:lnTo>
                  <a:lnTo>
                    <a:pt x="482" y="92"/>
                  </a:lnTo>
                  <a:lnTo>
                    <a:pt x="474" y="89"/>
                  </a:lnTo>
                  <a:lnTo>
                    <a:pt x="470" y="85"/>
                  </a:lnTo>
                  <a:lnTo>
                    <a:pt x="470" y="81"/>
                  </a:lnTo>
                  <a:lnTo>
                    <a:pt x="474" y="77"/>
                  </a:lnTo>
                  <a:lnTo>
                    <a:pt x="482" y="73"/>
                  </a:lnTo>
                  <a:lnTo>
                    <a:pt x="488" y="68"/>
                  </a:lnTo>
                  <a:lnTo>
                    <a:pt x="490" y="60"/>
                  </a:lnTo>
                  <a:lnTo>
                    <a:pt x="486" y="48"/>
                  </a:lnTo>
                  <a:lnTo>
                    <a:pt x="482" y="39"/>
                  </a:lnTo>
                  <a:lnTo>
                    <a:pt x="488" y="33"/>
                  </a:lnTo>
                  <a:lnTo>
                    <a:pt x="493" y="27"/>
                  </a:lnTo>
                  <a:lnTo>
                    <a:pt x="501" y="21"/>
                  </a:lnTo>
                  <a:lnTo>
                    <a:pt x="509" y="16"/>
                  </a:lnTo>
                  <a:lnTo>
                    <a:pt x="499" y="12"/>
                  </a:lnTo>
                  <a:lnTo>
                    <a:pt x="488" y="6"/>
                  </a:lnTo>
                  <a:lnTo>
                    <a:pt x="488" y="2"/>
                  </a:lnTo>
                  <a:lnTo>
                    <a:pt x="486" y="0"/>
                  </a:lnTo>
                  <a:lnTo>
                    <a:pt x="484" y="0"/>
                  </a:lnTo>
                  <a:lnTo>
                    <a:pt x="482" y="0"/>
                  </a:lnTo>
                  <a:lnTo>
                    <a:pt x="474" y="0"/>
                  </a:lnTo>
                  <a:lnTo>
                    <a:pt x="467" y="0"/>
                  </a:lnTo>
                  <a:lnTo>
                    <a:pt x="453" y="8"/>
                  </a:lnTo>
                  <a:lnTo>
                    <a:pt x="436" y="18"/>
                  </a:lnTo>
                  <a:lnTo>
                    <a:pt x="428" y="18"/>
                  </a:lnTo>
                  <a:lnTo>
                    <a:pt x="424" y="21"/>
                  </a:lnTo>
                  <a:lnTo>
                    <a:pt x="422" y="25"/>
                  </a:lnTo>
                  <a:lnTo>
                    <a:pt x="422" y="27"/>
                  </a:lnTo>
                  <a:lnTo>
                    <a:pt x="430" y="37"/>
                  </a:lnTo>
                  <a:lnTo>
                    <a:pt x="432" y="46"/>
                  </a:lnTo>
                  <a:lnTo>
                    <a:pt x="428" y="52"/>
                  </a:lnTo>
                  <a:lnTo>
                    <a:pt x="424" y="56"/>
                  </a:lnTo>
                  <a:lnTo>
                    <a:pt x="420" y="56"/>
                  </a:lnTo>
                  <a:lnTo>
                    <a:pt x="415" y="54"/>
                  </a:lnTo>
                  <a:lnTo>
                    <a:pt x="411" y="52"/>
                  </a:lnTo>
                  <a:lnTo>
                    <a:pt x="405" y="50"/>
                  </a:lnTo>
                  <a:lnTo>
                    <a:pt x="401" y="52"/>
                  </a:lnTo>
                  <a:lnTo>
                    <a:pt x="396" y="52"/>
                  </a:lnTo>
                  <a:lnTo>
                    <a:pt x="386" y="60"/>
                  </a:lnTo>
                  <a:lnTo>
                    <a:pt x="372" y="68"/>
                  </a:lnTo>
                  <a:lnTo>
                    <a:pt x="353" y="66"/>
                  </a:lnTo>
                  <a:lnTo>
                    <a:pt x="342" y="62"/>
                  </a:lnTo>
                  <a:lnTo>
                    <a:pt x="342" y="62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38" y="62"/>
                  </a:lnTo>
                  <a:lnTo>
                    <a:pt x="338" y="62"/>
                  </a:lnTo>
                  <a:lnTo>
                    <a:pt x="338" y="62"/>
                  </a:lnTo>
                  <a:lnTo>
                    <a:pt x="338" y="62"/>
                  </a:lnTo>
                  <a:lnTo>
                    <a:pt x="336" y="62"/>
                  </a:lnTo>
                  <a:lnTo>
                    <a:pt x="336" y="62"/>
                  </a:lnTo>
                  <a:lnTo>
                    <a:pt x="336" y="62"/>
                  </a:lnTo>
                  <a:lnTo>
                    <a:pt x="336" y="62"/>
                  </a:lnTo>
                  <a:lnTo>
                    <a:pt x="336" y="62"/>
                  </a:lnTo>
                  <a:lnTo>
                    <a:pt x="336" y="62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34" y="62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8" y="62"/>
                  </a:lnTo>
                  <a:lnTo>
                    <a:pt x="328" y="6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6477381" y="2587129"/>
              <a:ext cx="416094" cy="558850"/>
            </a:xfrm>
            <a:custGeom>
              <a:avLst/>
              <a:gdLst>
                <a:gd name="T0" fmla="*/ 370 w 376"/>
                <a:gd name="T1" fmla="*/ 359 h 505"/>
                <a:gd name="T2" fmla="*/ 363 w 376"/>
                <a:gd name="T3" fmla="*/ 352 h 505"/>
                <a:gd name="T4" fmla="*/ 353 w 376"/>
                <a:gd name="T5" fmla="*/ 350 h 505"/>
                <a:gd name="T6" fmla="*/ 342 w 376"/>
                <a:gd name="T7" fmla="*/ 353 h 505"/>
                <a:gd name="T8" fmla="*/ 332 w 376"/>
                <a:gd name="T9" fmla="*/ 373 h 505"/>
                <a:gd name="T10" fmla="*/ 324 w 376"/>
                <a:gd name="T11" fmla="*/ 407 h 505"/>
                <a:gd name="T12" fmla="*/ 317 w 376"/>
                <a:gd name="T13" fmla="*/ 451 h 505"/>
                <a:gd name="T14" fmla="*/ 320 w 376"/>
                <a:gd name="T15" fmla="*/ 492 h 505"/>
                <a:gd name="T16" fmla="*/ 313 w 376"/>
                <a:gd name="T17" fmla="*/ 505 h 505"/>
                <a:gd name="T18" fmla="*/ 272 w 376"/>
                <a:gd name="T19" fmla="*/ 503 h 505"/>
                <a:gd name="T20" fmla="*/ 223 w 376"/>
                <a:gd name="T21" fmla="*/ 503 h 505"/>
                <a:gd name="T22" fmla="*/ 192 w 376"/>
                <a:gd name="T23" fmla="*/ 499 h 505"/>
                <a:gd name="T24" fmla="*/ 161 w 376"/>
                <a:gd name="T25" fmla="*/ 488 h 505"/>
                <a:gd name="T26" fmla="*/ 121 w 376"/>
                <a:gd name="T27" fmla="*/ 472 h 505"/>
                <a:gd name="T28" fmla="*/ 86 w 376"/>
                <a:gd name="T29" fmla="*/ 444 h 505"/>
                <a:gd name="T30" fmla="*/ 59 w 376"/>
                <a:gd name="T31" fmla="*/ 413 h 505"/>
                <a:gd name="T32" fmla="*/ 46 w 376"/>
                <a:gd name="T33" fmla="*/ 398 h 505"/>
                <a:gd name="T34" fmla="*/ 46 w 376"/>
                <a:gd name="T35" fmla="*/ 375 h 505"/>
                <a:gd name="T36" fmla="*/ 36 w 376"/>
                <a:gd name="T37" fmla="*/ 350 h 505"/>
                <a:gd name="T38" fmla="*/ 29 w 376"/>
                <a:gd name="T39" fmla="*/ 330 h 505"/>
                <a:gd name="T40" fmla="*/ 27 w 376"/>
                <a:gd name="T41" fmla="*/ 325 h 505"/>
                <a:gd name="T42" fmla="*/ 17 w 376"/>
                <a:gd name="T43" fmla="*/ 325 h 505"/>
                <a:gd name="T44" fmla="*/ 6 w 376"/>
                <a:gd name="T45" fmla="*/ 327 h 505"/>
                <a:gd name="T46" fmla="*/ 2 w 376"/>
                <a:gd name="T47" fmla="*/ 319 h 505"/>
                <a:gd name="T48" fmla="*/ 0 w 376"/>
                <a:gd name="T49" fmla="*/ 294 h 505"/>
                <a:gd name="T50" fmla="*/ 0 w 376"/>
                <a:gd name="T51" fmla="*/ 254 h 505"/>
                <a:gd name="T52" fmla="*/ 6 w 376"/>
                <a:gd name="T53" fmla="*/ 217 h 505"/>
                <a:gd name="T54" fmla="*/ 29 w 376"/>
                <a:gd name="T55" fmla="*/ 179 h 505"/>
                <a:gd name="T56" fmla="*/ 67 w 376"/>
                <a:gd name="T57" fmla="*/ 131 h 505"/>
                <a:gd name="T58" fmla="*/ 90 w 376"/>
                <a:gd name="T59" fmla="*/ 93 h 505"/>
                <a:gd name="T60" fmla="*/ 100 w 376"/>
                <a:gd name="T61" fmla="*/ 71 h 505"/>
                <a:gd name="T62" fmla="*/ 104 w 376"/>
                <a:gd name="T63" fmla="*/ 58 h 505"/>
                <a:gd name="T64" fmla="*/ 121 w 376"/>
                <a:gd name="T65" fmla="*/ 39 h 505"/>
                <a:gd name="T66" fmla="*/ 155 w 376"/>
                <a:gd name="T67" fmla="*/ 12 h 505"/>
                <a:gd name="T68" fmla="*/ 180 w 376"/>
                <a:gd name="T69" fmla="*/ 2 h 505"/>
                <a:gd name="T70" fmla="*/ 199 w 376"/>
                <a:gd name="T71" fmla="*/ 6 h 505"/>
                <a:gd name="T72" fmla="*/ 226 w 376"/>
                <a:gd name="T73" fmla="*/ 27 h 505"/>
                <a:gd name="T74" fmla="*/ 280 w 376"/>
                <a:gd name="T75" fmla="*/ 68 h 505"/>
                <a:gd name="T76" fmla="*/ 309 w 376"/>
                <a:gd name="T77" fmla="*/ 87 h 505"/>
                <a:gd name="T78" fmla="*/ 320 w 376"/>
                <a:gd name="T79" fmla="*/ 89 h 505"/>
                <a:gd name="T80" fmla="*/ 336 w 376"/>
                <a:gd name="T81" fmla="*/ 89 h 505"/>
                <a:gd name="T82" fmla="*/ 349 w 376"/>
                <a:gd name="T83" fmla="*/ 89 h 505"/>
                <a:gd name="T84" fmla="*/ 365 w 376"/>
                <a:gd name="T85" fmla="*/ 94 h 505"/>
                <a:gd name="T86" fmla="*/ 372 w 376"/>
                <a:gd name="T87" fmla="*/ 100 h 505"/>
                <a:gd name="T88" fmla="*/ 366 w 376"/>
                <a:gd name="T89" fmla="*/ 119 h 505"/>
                <a:gd name="T90" fmla="*/ 359 w 376"/>
                <a:gd name="T91" fmla="*/ 160 h 505"/>
                <a:gd name="T92" fmla="*/ 363 w 376"/>
                <a:gd name="T93" fmla="*/ 202 h 505"/>
                <a:gd name="T94" fmla="*/ 366 w 376"/>
                <a:gd name="T95" fmla="*/ 221 h 505"/>
                <a:gd name="T96" fmla="*/ 370 w 376"/>
                <a:gd name="T97" fmla="*/ 231 h 505"/>
                <a:gd name="T98" fmla="*/ 374 w 376"/>
                <a:gd name="T99" fmla="*/ 242 h 505"/>
                <a:gd name="T100" fmla="*/ 376 w 376"/>
                <a:gd name="T101" fmla="*/ 281 h 505"/>
                <a:gd name="T102" fmla="*/ 376 w 376"/>
                <a:gd name="T103" fmla="*/ 323 h 505"/>
                <a:gd name="T104" fmla="*/ 376 w 376"/>
                <a:gd name="T105" fmla="*/ 352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6" h="505">
                  <a:moveTo>
                    <a:pt x="374" y="361"/>
                  </a:moveTo>
                  <a:lnTo>
                    <a:pt x="370" y="359"/>
                  </a:lnTo>
                  <a:lnTo>
                    <a:pt x="368" y="355"/>
                  </a:lnTo>
                  <a:lnTo>
                    <a:pt x="363" y="352"/>
                  </a:lnTo>
                  <a:lnTo>
                    <a:pt x="357" y="350"/>
                  </a:lnTo>
                  <a:lnTo>
                    <a:pt x="353" y="350"/>
                  </a:lnTo>
                  <a:lnTo>
                    <a:pt x="347" y="350"/>
                  </a:lnTo>
                  <a:lnTo>
                    <a:pt x="342" y="353"/>
                  </a:lnTo>
                  <a:lnTo>
                    <a:pt x="336" y="361"/>
                  </a:lnTo>
                  <a:lnTo>
                    <a:pt x="332" y="373"/>
                  </a:lnTo>
                  <a:lnTo>
                    <a:pt x="328" y="388"/>
                  </a:lnTo>
                  <a:lnTo>
                    <a:pt x="324" y="407"/>
                  </a:lnTo>
                  <a:lnTo>
                    <a:pt x="320" y="430"/>
                  </a:lnTo>
                  <a:lnTo>
                    <a:pt x="317" y="451"/>
                  </a:lnTo>
                  <a:lnTo>
                    <a:pt x="317" y="469"/>
                  </a:lnTo>
                  <a:lnTo>
                    <a:pt x="320" y="492"/>
                  </a:lnTo>
                  <a:lnTo>
                    <a:pt x="322" y="505"/>
                  </a:lnTo>
                  <a:lnTo>
                    <a:pt x="313" y="505"/>
                  </a:lnTo>
                  <a:lnTo>
                    <a:pt x="297" y="503"/>
                  </a:lnTo>
                  <a:lnTo>
                    <a:pt x="272" y="503"/>
                  </a:lnTo>
                  <a:lnTo>
                    <a:pt x="242" y="503"/>
                  </a:lnTo>
                  <a:lnTo>
                    <a:pt x="223" y="503"/>
                  </a:lnTo>
                  <a:lnTo>
                    <a:pt x="207" y="503"/>
                  </a:lnTo>
                  <a:lnTo>
                    <a:pt x="192" y="499"/>
                  </a:lnTo>
                  <a:lnTo>
                    <a:pt x="176" y="495"/>
                  </a:lnTo>
                  <a:lnTo>
                    <a:pt x="161" y="488"/>
                  </a:lnTo>
                  <a:lnTo>
                    <a:pt x="140" y="480"/>
                  </a:lnTo>
                  <a:lnTo>
                    <a:pt x="121" y="472"/>
                  </a:lnTo>
                  <a:lnTo>
                    <a:pt x="105" y="463"/>
                  </a:lnTo>
                  <a:lnTo>
                    <a:pt x="86" y="444"/>
                  </a:lnTo>
                  <a:lnTo>
                    <a:pt x="69" y="421"/>
                  </a:lnTo>
                  <a:lnTo>
                    <a:pt x="59" y="413"/>
                  </a:lnTo>
                  <a:lnTo>
                    <a:pt x="52" y="405"/>
                  </a:lnTo>
                  <a:lnTo>
                    <a:pt x="46" y="398"/>
                  </a:lnTo>
                  <a:lnTo>
                    <a:pt x="44" y="390"/>
                  </a:lnTo>
                  <a:lnTo>
                    <a:pt x="46" y="375"/>
                  </a:lnTo>
                  <a:lnTo>
                    <a:pt x="46" y="363"/>
                  </a:lnTo>
                  <a:lnTo>
                    <a:pt x="36" y="350"/>
                  </a:lnTo>
                  <a:lnTo>
                    <a:pt x="29" y="336"/>
                  </a:lnTo>
                  <a:lnTo>
                    <a:pt x="29" y="330"/>
                  </a:lnTo>
                  <a:lnTo>
                    <a:pt x="29" y="327"/>
                  </a:lnTo>
                  <a:lnTo>
                    <a:pt x="27" y="325"/>
                  </a:lnTo>
                  <a:lnTo>
                    <a:pt x="25" y="323"/>
                  </a:lnTo>
                  <a:lnTo>
                    <a:pt x="17" y="325"/>
                  </a:lnTo>
                  <a:lnTo>
                    <a:pt x="8" y="329"/>
                  </a:lnTo>
                  <a:lnTo>
                    <a:pt x="6" y="327"/>
                  </a:lnTo>
                  <a:lnTo>
                    <a:pt x="4" y="323"/>
                  </a:lnTo>
                  <a:lnTo>
                    <a:pt x="2" y="319"/>
                  </a:lnTo>
                  <a:lnTo>
                    <a:pt x="2" y="311"/>
                  </a:lnTo>
                  <a:lnTo>
                    <a:pt x="0" y="294"/>
                  </a:lnTo>
                  <a:lnTo>
                    <a:pt x="0" y="275"/>
                  </a:lnTo>
                  <a:lnTo>
                    <a:pt x="0" y="254"/>
                  </a:lnTo>
                  <a:lnTo>
                    <a:pt x="2" y="235"/>
                  </a:lnTo>
                  <a:lnTo>
                    <a:pt x="6" y="217"/>
                  </a:lnTo>
                  <a:lnTo>
                    <a:pt x="11" y="204"/>
                  </a:lnTo>
                  <a:lnTo>
                    <a:pt x="29" y="179"/>
                  </a:lnTo>
                  <a:lnTo>
                    <a:pt x="50" y="154"/>
                  </a:lnTo>
                  <a:lnTo>
                    <a:pt x="67" y="131"/>
                  </a:lnTo>
                  <a:lnTo>
                    <a:pt x="82" y="106"/>
                  </a:lnTo>
                  <a:lnTo>
                    <a:pt x="90" y="93"/>
                  </a:lnTo>
                  <a:lnTo>
                    <a:pt x="96" y="83"/>
                  </a:lnTo>
                  <a:lnTo>
                    <a:pt x="100" y="71"/>
                  </a:lnTo>
                  <a:lnTo>
                    <a:pt x="102" y="64"/>
                  </a:lnTo>
                  <a:lnTo>
                    <a:pt x="104" y="58"/>
                  </a:lnTo>
                  <a:lnTo>
                    <a:pt x="111" y="48"/>
                  </a:lnTo>
                  <a:lnTo>
                    <a:pt x="121" y="39"/>
                  </a:lnTo>
                  <a:lnTo>
                    <a:pt x="132" y="29"/>
                  </a:lnTo>
                  <a:lnTo>
                    <a:pt x="155" y="12"/>
                  </a:lnTo>
                  <a:lnTo>
                    <a:pt x="171" y="4"/>
                  </a:lnTo>
                  <a:lnTo>
                    <a:pt x="180" y="2"/>
                  </a:lnTo>
                  <a:lnTo>
                    <a:pt x="190" y="0"/>
                  </a:lnTo>
                  <a:lnTo>
                    <a:pt x="199" y="6"/>
                  </a:lnTo>
                  <a:lnTo>
                    <a:pt x="211" y="16"/>
                  </a:lnTo>
                  <a:lnTo>
                    <a:pt x="226" y="27"/>
                  </a:lnTo>
                  <a:lnTo>
                    <a:pt x="253" y="46"/>
                  </a:lnTo>
                  <a:lnTo>
                    <a:pt x="280" y="68"/>
                  </a:lnTo>
                  <a:lnTo>
                    <a:pt x="299" y="81"/>
                  </a:lnTo>
                  <a:lnTo>
                    <a:pt x="309" y="87"/>
                  </a:lnTo>
                  <a:lnTo>
                    <a:pt x="315" y="89"/>
                  </a:lnTo>
                  <a:lnTo>
                    <a:pt x="320" y="89"/>
                  </a:lnTo>
                  <a:lnTo>
                    <a:pt x="324" y="87"/>
                  </a:lnTo>
                  <a:lnTo>
                    <a:pt x="336" y="89"/>
                  </a:lnTo>
                  <a:lnTo>
                    <a:pt x="343" y="89"/>
                  </a:lnTo>
                  <a:lnTo>
                    <a:pt x="349" y="89"/>
                  </a:lnTo>
                  <a:lnTo>
                    <a:pt x="359" y="91"/>
                  </a:lnTo>
                  <a:lnTo>
                    <a:pt x="365" y="94"/>
                  </a:lnTo>
                  <a:lnTo>
                    <a:pt x="368" y="96"/>
                  </a:lnTo>
                  <a:lnTo>
                    <a:pt x="372" y="100"/>
                  </a:lnTo>
                  <a:lnTo>
                    <a:pt x="374" y="104"/>
                  </a:lnTo>
                  <a:lnTo>
                    <a:pt x="366" y="119"/>
                  </a:lnTo>
                  <a:lnTo>
                    <a:pt x="359" y="135"/>
                  </a:lnTo>
                  <a:lnTo>
                    <a:pt x="359" y="160"/>
                  </a:lnTo>
                  <a:lnTo>
                    <a:pt x="361" y="187"/>
                  </a:lnTo>
                  <a:lnTo>
                    <a:pt x="363" y="202"/>
                  </a:lnTo>
                  <a:lnTo>
                    <a:pt x="365" y="213"/>
                  </a:lnTo>
                  <a:lnTo>
                    <a:pt x="366" y="221"/>
                  </a:lnTo>
                  <a:lnTo>
                    <a:pt x="368" y="225"/>
                  </a:lnTo>
                  <a:lnTo>
                    <a:pt x="370" y="231"/>
                  </a:lnTo>
                  <a:lnTo>
                    <a:pt x="372" y="235"/>
                  </a:lnTo>
                  <a:lnTo>
                    <a:pt x="374" y="242"/>
                  </a:lnTo>
                  <a:lnTo>
                    <a:pt x="376" y="252"/>
                  </a:lnTo>
                  <a:lnTo>
                    <a:pt x="376" y="281"/>
                  </a:lnTo>
                  <a:lnTo>
                    <a:pt x="376" y="304"/>
                  </a:lnTo>
                  <a:lnTo>
                    <a:pt x="376" y="323"/>
                  </a:lnTo>
                  <a:lnTo>
                    <a:pt x="376" y="334"/>
                  </a:lnTo>
                  <a:lnTo>
                    <a:pt x="376" y="352"/>
                  </a:lnTo>
                  <a:lnTo>
                    <a:pt x="374" y="361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277792" y="3541046"/>
              <a:ext cx="742551" cy="719311"/>
            </a:xfrm>
            <a:custGeom>
              <a:avLst/>
              <a:gdLst>
                <a:gd name="T0" fmla="*/ 286 w 671"/>
                <a:gd name="T1" fmla="*/ 650 h 650"/>
                <a:gd name="T2" fmla="*/ 243 w 671"/>
                <a:gd name="T3" fmla="*/ 641 h 650"/>
                <a:gd name="T4" fmla="*/ 199 w 671"/>
                <a:gd name="T5" fmla="*/ 633 h 650"/>
                <a:gd name="T6" fmla="*/ 159 w 671"/>
                <a:gd name="T7" fmla="*/ 597 h 650"/>
                <a:gd name="T8" fmla="*/ 105 w 671"/>
                <a:gd name="T9" fmla="*/ 537 h 650"/>
                <a:gd name="T10" fmla="*/ 92 w 671"/>
                <a:gd name="T11" fmla="*/ 503 h 650"/>
                <a:gd name="T12" fmla="*/ 97 w 671"/>
                <a:gd name="T13" fmla="*/ 483 h 650"/>
                <a:gd name="T14" fmla="*/ 78 w 671"/>
                <a:gd name="T15" fmla="*/ 472 h 650"/>
                <a:gd name="T16" fmla="*/ 44 w 671"/>
                <a:gd name="T17" fmla="*/ 412 h 650"/>
                <a:gd name="T18" fmla="*/ 7 w 671"/>
                <a:gd name="T19" fmla="*/ 339 h 650"/>
                <a:gd name="T20" fmla="*/ 2 w 671"/>
                <a:gd name="T21" fmla="*/ 320 h 650"/>
                <a:gd name="T22" fmla="*/ 32 w 671"/>
                <a:gd name="T23" fmla="*/ 303 h 650"/>
                <a:gd name="T24" fmla="*/ 80 w 671"/>
                <a:gd name="T25" fmla="*/ 286 h 650"/>
                <a:gd name="T26" fmla="*/ 144 w 671"/>
                <a:gd name="T27" fmla="*/ 196 h 650"/>
                <a:gd name="T28" fmla="*/ 192 w 671"/>
                <a:gd name="T29" fmla="*/ 119 h 650"/>
                <a:gd name="T30" fmla="*/ 215 w 671"/>
                <a:gd name="T31" fmla="*/ 100 h 650"/>
                <a:gd name="T32" fmla="*/ 268 w 671"/>
                <a:gd name="T33" fmla="*/ 84 h 650"/>
                <a:gd name="T34" fmla="*/ 303 w 671"/>
                <a:gd name="T35" fmla="*/ 54 h 650"/>
                <a:gd name="T36" fmla="*/ 328 w 671"/>
                <a:gd name="T37" fmla="*/ 38 h 650"/>
                <a:gd name="T38" fmla="*/ 366 w 671"/>
                <a:gd name="T39" fmla="*/ 38 h 650"/>
                <a:gd name="T40" fmla="*/ 382 w 671"/>
                <a:gd name="T41" fmla="*/ 25 h 650"/>
                <a:gd name="T42" fmla="*/ 431 w 671"/>
                <a:gd name="T43" fmla="*/ 9 h 650"/>
                <a:gd name="T44" fmla="*/ 462 w 671"/>
                <a:gd name="T45" fmla="*/ 0 h 650"/>
                <a:gd name="T46" fmla="*/ 487 w 671"/>
                <a:gd name="T47" fmla="*/ 34 h 650"/>
                <a:gd name="T48" fmla="*/ 500 w 671"/>
                <a:gd name="T49" fmla="*/ 57 h 650"/>
                <a:gd name="T50" fmla="*/ 518 w 671"/>
                <a:gd name="T51" fmla="*/ 63 h 650"/>
                <a:gd name="T52" fmla="*/ 539 w 671"/>
                <a:gd name="T53" fmla="*/ 92 h 650"/>
                <a:gd name="T54" fmla="*/ 562 w 671"/>
                <a:gd name="T55" fmla="*/ 107 h 650"/>
                <a:gd name="T56" fmla="*/ 575 w 671"/>
                <a:gd name="T57" fmla="*/ 127 h 650"/>
                <a:gd name="T58" fmla="*/ 606 w 671"/>
                <a:gd name="T59" fmla="*/ 151 h 650"/>
                <a:gd name="T60" fmla="*/ 631 w 671"/>
                <a:gd name="T61" fmla="*/ 165 h 650"/>
                <a:gd name="T62" fmla="*/ 644 w 671"/>
                <a:gd name="T63" fmla="*/ 173 h 650"/>
                <a:gd name="T64" fmla="*/ 660 w 671"/>
                <a:gd name="T65" fmla="*/ 215 h 650"/>
                <a:gd name="T66" fmla="*/ 669 w 671"/>
                <a:gd name="T67" fmla="*/ 253 h 650"/>
                <a:gd name="T68" fmla="*/ 654 w 671"/>
                <a:gd name="T69" fmla="*/ 276 h 650"/>
                <a:gd name="T70" fmla="*/ 629 w 671"/>
                <a:gd name="T71" fmla="*/ 295 h 650"/>
                <a:gd name="T72" fmla="*/ 627 w 671"/>
                <a:gd name="T73" fmla="*/ 330 h 650"/>
                <a:gd name="T74" fmla="*/ 610 w 671"/>
                <a:gd name="T75" fmla="*/ 339 h 650"/>
                <a:gd name="T76" fmla="*/ 581 w 671"/>
                <a:gd name="T77" fmla="*/ 378 h 650"/>
                <a:gd name="T78" fmla="*/ 585 w 671"/>
                <a:gd name="T79" fmla="*/ 420 h 650"/>
                <a:gd name="T80" fmla="*/ 568 w 671"/>
                <a:gd name="T81" fmla="*/ 437 h 650"/>
                <a:gd name="T82" fmla="*/ 506 w 671"/>
                <a:gd name="T83" fmla="*/ 470 h 650"/>
                <a:gd name="T84" fmla="*/ 431 w 671"/>
                <a:gd name="T85" fmla="*/ 487 h 650"/>
                <a:gd name="T86" fmla="*/ 385 w 671"/>
                <a:gd name="T87" fmla="*/ 493 h 650"/>
                <a:gd name="T88" fmla="*/ 362 w 671"/>
                <a:gd name="T89" fmla="*/ 510 h 650"/>
                <a:gd name="T90" fmla="*/ 337 w 671"/>
                <a:gd name="T91" fmla="*/ 526 h 650"/>
                <a:gd name="T92" fmla="*/ 330 w 671"/>
                <a:gd name="T93" fmla="*/ 545 h 650"/>
                <a:gd name="T94" fmla="*/ 307 w 671"/>
                <a:gd name="T95" fmla="*/ 600 h 650"/>
                <a:gd name="T96" fmla="*/ 293 w 671"/>
                <a:gd name="T97" fmla="*/ 62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71" h="650">
                  <a:moveTo>
                    <a:pt x="287" y="648"/>
                  </a:moveTo>
                  <a:lnTo>
                    <a:pt x="287" y="650"/>
                  </a:lnTo>
                  <a:lnTo>
                    <a:pt x="287" y="650"/>
                  </a:lnTo>
                  <a:lnTo>
                    <a:pt x="286" y="650"/>
                  </a:lnTo>
                  <a:lnTo>
                    <a:pt x="282" y="650"/>
                  </a:lnTo>
                  <a:lnTo>
                    <a:pt x="274" y="646"/>
                  </a:lnTo>
                  <a:lnTo>
                    <a:pt x="263" y="646"/>
                  </a:lnTo>
                  <a:lnTo>
                    <a:pt x="243" y="641"/>
                  </a:lnTo>
                  <a:lnTo>
                    <a:pt x="230" y="637"/>
                  </a:lnTo>
                  <a:lnTo>
                    <a:pt x="220" y="637"/>
                  </a:lnTo>
                  <a:lnTo>
                    <a:pt x="209" y="635"/>
                  </a:lnTo>
                  <a:lnTo>
                    <a:pt x="199" y="633"/>
                  </a:lnTo>
                  <a:lnTo>
                    <a:pt x="190" y="627"/>
                  </a:lnTo>
                  <a:lnTo>
                    <a:pt x="180" y="618"/>
                  </a:lnTo>
                  <a:lnTo>
                    <a:pt x="168" y="608"/>
                  </a:lnTo>
                  <a:lnTo>
                    <a:pt x="159" y="597"/>
                  </a:lnTo>
                  <a:lnTo>
                    <a:pt x="155" y="587"/>
                  </a:lnTo>
                  <a:lnTo>
                    <a:pt x="138" y="568"/>
                  </a:lnTo>
                  <a:lnTo>
                    <a:pt x="119" y="547"/>
                  </a:lnTo>
                  <a:lnTo>
                    <a:pt x="105" y="537"/>
                  </a:lnTo>
                  <a:lnTo>
                    <a:pt x="90" y="528"/>
                  </a:lnTo>
                  <a:lnTo>
                    <a:pt x="90" y="520"/>
                  </a:lnTo>
                  <a:lnTo>
                    <a:pt x="90" y="510"/>
                  </a:lnTo>
                  <a:lnTo>
                    <a:pt x="92" y="503"/>
                  </a:lnTo>
                  <a:lnTo>
                    <a:pt x="94" y="497"/>
                  </a:lnTo>
                  <a:lnTo>
                    <a:pt x="97" y="491"/>
                  </a:lnTo>
                  <a:lnTo>
                    <a:pt x="99" y="487"/>
                  </a:lnTo>
                  <a:lnTo>
                    <a:pt x="97" y="483"/>
                  </a:lnTo>
                  <a:lnTo>
                    <a:pt x="94" y="483"/>
                  </a:lnTo>
                  <a:lnTo>
                    <a:pt x="88" y="481"/>
                  </a:lnTo>
                  <a:lnTo>
                    <a:pt x="82" y="478"/>
                  </a:lnTo>
                  <a:lnTo>
                    <a:pt x="78" y="472"/>
                  </a:lnTo>
                  <a:lnTo>
                    <a:pt x="76" y="464"/>
                  </a:lnTo>
                  <a:lnTo>
                    <a:pt x="65" y="451"/>
                  </a:lnTo>
                  <a:lnTo>
                    <a:pt x="50" y="432"/>
                  </a:lnTo>
                  <a:lnTo>
                    <a:pt x="44" y="412"/>
                  </a:lnTo>
                  <a:lnTo>
                    <a:pt x="34" y="387"/>
                  </a:lnTo>
                  <a:lnTo>
                    <a:pt x="25" y="363"/>
                  </a:lnTo>
                  <a:lnTo>
                    <a:pt x="15" y="347"/>
                  </a:lnTo>
                  <a:lnTo>
                    <a:pt x="7" y="339"/>
                  </a:lnTo>
                  <a:lnTo>
                    <a:pt x="3" y="334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20"/>
                  </a:lnTo>
                  <a:lnTo>
                    <a:pt x="5" y="316"/>
                  </a:lnTo>
                  <a:lnTo>
                    <a:pt x="11" y="313"/>
                  </a:lnTo>
                  <a:lnTo>
                    <a:pt x="17" y="309"/>
                  </a:lnTo>
                  <a:lnTo>
                    <a:pt x="32" y="303"/>
                  </a:lnTo>
                  <a:lnTo>
                    <a:pt x="46" y="301"/>
                  </a:lnTo>
                  <a:lnTo>
                    <a:pt x="57" y="299"/>
                  </a:lnTo>
                  <a:lnTo>
                    <a:pt x="69" y="293"/>
                  </a:lnTo>
                  <a:lnTo>
                    <a:pt x="80" y="286"/>
                  </a:lnTo>
                  <a:lnTo>
                    <a:pt x="88" y="278"/>
                  </a:lnTo>
                  <a:lnTo>
                    <a:pt x="105" y="255"/>
                  </a:lnTo>
                  <a:lnTo>
                    <a:pt x="124" y="224"/>
                  </a:lnTo>
                  <a:lnTo>
                    <a:pt x="144" y="196"/>
                  </a:lnTo>
                  <a:lnTo>
                    <a:pt x="159" y="173"/>
                  </a:lnTo>
                  <a:lnTo>
                    <a:pt x="170" y="151"/>
                  </a:lnTo>
                  <a:lnTo>
                    <a:pt x="184" y="128"/>
                  </a:lnTo>
                  <a:lnTo>
                    <a:pt x="192" y="119"/>
                  </a:lnTo>
                  <a:lnTo>
                    <a:pt x="199" y="109"/>
                  </a:lnTo>
                  <a:lnTo>
                    <a:pt x="205" y="105"/>
                  </a:lnTo>
                  <a:lnTo>
                    <a:pt x="211" y="102"/>
                  </a:lnTo>
                  <a:lnTo>
                    <a:pt x="215" y="100"/>
                  </a:lnTo>
                  <a:lnTo>
                    <a:pt x="220" y="98"/>
                  </a:lnTo>
                  <a:lnTo>
                    <a:pt x="241" y="92"/>
                  </a:lnTo>
                  <a:lnTo>
                    <a:pt x="261" y="86"/>
                  </a:lnTo>
                  <a:lnTo>
                    <a:pt x="268" y="84"/>
                  </a:lnTo>
                  <a:lnTo>
                    <a:pt x="278" y="80"/>
                  </a:lnTo>
                  <a:lnTo>
                    <a:pt x="287" y="73"/>
                  </a:lnTo>
                  <a:lnTo>
                    <a:pt x="295" y="63"/>
                  </a:lnTo>
                  <a:lnTo>
                    <a:pt x="303" y="54"/>
                  </a:lnTo>
                  <a:lnTo>
                    <a:pt x="312" y="46"/>
                  </a:lnTo>
                  <a:lnTo>
                    <a:pt x="316" y="42"/>
                  </a:lnTo>
                  <a:lnTo>
                    <a:pt x="322" y="40"/>
                  </a:lnTo>
                  <a:lnTo>
                    <a:pt x="328" y="38"/>
                  </a:lnTo>
                  <a:lnTo>
                    <a:pt x="334" y="36"/>
                  </a:lnTo>
                  <a:lnTo>
                    <a:pt x="347" y="38"/>
                  </a:lnTo>
                  <a:lnTo>
                    <a:pt x="360" y="38"/>
                  </a:lnTo>
                  <a:lnTo>
                    <a:pt x="366" y="38"/>
                  </a:lnTo>
                  <a:lnTo>
                    <a:pt x="370" y="36"/>
                  </a:lnTo>
                  <a:lnTo>
                    <a:pt x="374" y="36"/>
                  </a:lnTo>
                  <a:lnTo>
                    <a:pt x="376" y="33"/>
                  </a:lnTo>
                  <a:lnTo>
                    <a:pt x="382" y="25"/>
                  </a:lnTo>
                  <a:lnTo>
                    <a:pt x="389" y="17"/>
                  </a:lnTo>
                  <a:lnTo>
                    <a:pt x="399" y="11"/>
                  </a:lnTo>
                  <a:lnTo>
                    <a:pt x="412" y="9"/>
                  </a:lnTo>
                  <a:lnTo>
                    <a:pt x="431" y="9"/>
                  </a:lnTo>
                  <a:lnTo>
                    <a:pt x="443" y="6"/>
                  </a:lnTo>
                  <a:lnTo>
                    <a:pt x="449" y="2"/>
                  </a:lnTo>
                  <a:lnTo>
                    <a:pt x="458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74" y="11"/>
                  </a:lnTo>
                  <a:lnTo>
                    <a:pt x="476" y="21"/>
                  </a:lnTo>
                  <a:lnTo>
                    <a:pt x="487" y="34"/>
                  </a:lnTo>
                  <a:lnTo>
                    <a:pt x="497" y="48"/>
                  </a:lnTo>
                  <a:lnTo>
                    <a:pt x="499" y="52"/>
                  </a:lnTo>
                  <a:lnTo>
                    <a:pt x="499" y="56"/>
                  </a:lnTo>
                  <a:lnTo>
                    <a:pt x="500" y="57"/>
                  </a:lnTo>
                  <a:lnTo>
                    <a:pt x="504" y="59"/>
                  </a:lnTo>
                  <a:lnTo>
                    <a:pt x="510" y="61"/>
                  </a:lnTo>
                  <a:lnTo>
                    <a:pt x="514" y="61"/>
                  </a:lnTo>
                  <a:lnTo>
                    <a:pt x="518" y="63"/>
                  </a:lnTo>
                  <a:lnTo>
                    <a:pt x="524" y="67"/>
                  </a:lnTo>
                  <a:lnTo>
                    <a:pt x="527" y="75"/>
                  </a:lnTo>
                  <a:lnTo>
                    <a:pt x="533" y="82"/>
                  </a:lnTo>
                  <a:lnTo>
                    <a:pt x="539" y="92"/>
                  </a:lnTo>
                  <a:lnTo>
                    <a:pt x="547" y="100"/>
                  </a:lnTo>
                  <a:lnTo>
                    <a:pt x="552" y="105"/>
                  </a:lnTo>
                  <a:lnTo>
                    <a:pt x="558" y="107"/>
                  </a:lnTo>
                  <a:lnTo>
                    <a:pt x="562" y="107"/>
                  </a:lnTo>
                  <a:lnTo>
                    <a:pt x="568" y="111"/>
                  </a:lnTo>
                  <a:lnTo>
                    <a:pt x="572" y="115"/>
                  </a:lnTo>
                  <a:lnTo>
                    <a:pt x="573" y="121"/>
                  </a:lnTo>
                  <a:lnTo>
                    <a:pt x="575" y="127"/>
                  </a:lnTo>
                  <a:lnTo>
                    <a:pt x="581" y="132"/>
                  </a:lnTo>
                  <a:lnTo>
                    <a:pt x="589" y="138"/>
                  </a:lnTo>
                  <a:lnTo>
                    <a:pt x="598" y="146"/>
                  </a:lnTo>
                  <a:lnTo>
                    <a:pt x="606" y="151"/>
                  </a:lnTo>
                  <a:lnTo>
                    <a:pt x="612" y="159"/>
                  </a:lnTo>
                  <a:lnTo>
                    <a:pt x="618" y="163"/>
                  </a:lnTo>
                  <a:lnTo>
                    <a:pt x="623" y="165"/>
                  </a:lnTo>
                  <a:lnTo>
                    <a:pt x="631" y="165"/>
                  </a:lnTo>
                  <a:lnTo>
                    <a:pt x="637" y="167"/>
                  </a:lnTo>
                  <a:lnTo>
                    <a:pt x="641" y="167"/>
                  </a:lnTo>
                  <a:lnTo>
                    <a:pt x="643" y="169"/>
                  </a:lnTo>
                  <a:lnTo>
                    <a:pt x="644" y="173"/>
                  </a:lnTo>
                  <a:lnTo>
                    <a:pt x="644" y="176"/>
                  </a:lnTo>
                  <a:lnTo>
                    <a:pt x="648" y="188"/>
                  </a:lnTo>
                  <a:lnTo>
                    <a:pt x="656" y="205"/>
                  </a:lnTo>
                  <a:lnTo>
                    <a:pt x="660" y="215"/>
                  </a:lnTo>
                  <a:lnTo>
                    <a:pt x="666" y="224"/>
                  </a:lnTo>
                  <a:lnTo>
                    <a:pt x="669" y="236"/>
                  </a:lnTo>
                  <a:lnTo>
                    <a:pt x="671" y="247"/>
                  </a:lnTo>
                  <a:lnTo>
                    <a:pt x="669" y="253"/>
                  </a:lnTo>
                  <a:lnTo>
                    <a:pt x="667" y="259"/>
                  </a:lnTo>
                  <a:lnTo>
                    <a:pt x="666" y="265"/>
                  </a:lnTo>
                  <a:lnTo>
                    <a:pt x="664" y="269"/>
                  </a:lnTo>
                  <a:lnTo>
                    <a:pt x="654" y="276"/>
                  </a:lnTo>
                  <a:lnTo>
                    <a:pt x="646" y="282"/>
                  </a:lnTo>
                  <a:lnTo>
                    <a:pt x="639" y="288"/>
                  </a:lnTo>
                  <a:lnTo>
                    <a:pt x="633" y="292"/>
                  </a:lnTo>
                  <a:lnTo>
                    <a:pt x="629" y="295"/>
                  </a:lnTo>
                  <a:lnTo>
                    <a:pt x="629" y="305"/>
                  </a:lnTo>
                  <a:lnTo>
                    <a:pt x="629" y="315"/>
                  </a:lnTo>
                  <a:lnTo>
                    <a:pt x="629" y="326"/>
                  </a:lnTo>
                  <a:lnTo>
                    <a:pt x="627" y="330"/>
                  </a:lnTo>
                  <a:lnTo>
                    <a:pt x="625" y="334"/>
                  </a:lnTo>
                  <a:lnTo>
                    <a:pt x="623" y="336"/>
                  </a:lnTo>
                  <a:lnTo>
                    <a:pt x="619" y="338"/>
                  </a:lnTo>
                  <a:lnTo>
                    <a:pt x="610" y="339"/>
                  </a:lnTo>
                  <a:lnTo>
                    <a:pt x="600" y="343"/>
                  </a:lnTo>
                  <a:lnTo>
                    <a:pt x="593" y="351"/>
                  </a:lnTo>
                  <a:lnTo>
                    <a:pt x="587" y="361"/>
                  </a:lnTo>
                  <a:lnTo>
                    <a:pt x="581" y="378"/>
                  </a:lnTo>
                  <a:lnTo>
                    <a:pt x="579" y="393"/>
                  </a:lnTo>
                  <a:lnTo>
                    <a:pt x="581" y="403"/>
                  </a:lnTo>
                  <a:lnTo>
                    <a:pt x="585" y="416"/>
                  </a:lnTo>
                  <a:lnTo>
                    <a:pt x="585" y="420"/>
                  </a:lnTo>
                  <a:lnTo>
                    <a:pt x="583" y="424"/>
                  </a:lnTo>
                  <a:lnTo>
                    <a:pt x="579" y="428"/>
                  </a:lnTo>
                  <a:lnTo>
                    <a:pt x="575" y="432"/>
                  </a:lnTo>
                  <a:lnTo>
                    <a:pt x="568" y="437"/>
                  </a:lnTo>
                  <a:lnTo>
                    <a:pt x="560" y="441"/>
                  </a:lnTo>
                  <a:lnTo>
                    <a:pt x="545" y="451"/>
                  </a:lnTo>
                  <a:lnTo>
                    <a:pt x="524" y="462"/>
                  </a:lnTo>
                  <a:lnTo>
                    <a:pt x="506" y="470"/>
                  </a:lnTo>
                  <a:lnTo>
                    <a:pt x="485" y="480"/>
                  </a:lnTo>
                  <a:lnTo>
                    <a:pt x="464" y="485"/>
                  </a:lnTo>
                  <a:lnTo>
                    <a:pt x="449" y="489"/>
                  </a:lnTo>
                  <a:lnTo>
                    <a:pt x="431" y="487"/>
                  </a:lnTo>
                  <a:lnTo>
                    <a:pt x="422" y="483"/>
                  </a:lnTo>
                  <a:lnTo>
                    <a:pt x="408" y="489"/>
                  </a:lnTo>
                  <a:lnTo>
                    <a:pt x="393" y="493"/>
                  </a:lnTo>
                  <a:lnTo>
                    <a:pt x="385" y="493"/>
                  </a:lnTo>
                  <a:lnTo>
                    <a:pt x="380" y="495"/>
                  </a:lnTo>
                  <a:lnTo>
                    <a:pt x="374" y="497"/>
                  </a:lnTo>
                  <a:lnTo>
                    <a:pt x="368" y="503"/>
                  </a:lnTo>
                  <a:lnTo>
                    <a:pt x="362" y="510"/>
                  </a:lnTo>
                  <a:lnTo>
                    <a:pt x="357" y="516"/>
                  </a:lnTo>
                  <a:lnTo>
                    <a:pt x="351" y="522"/>
                  </a:lnTo>
                  <a:lnTo>
                    <a:pt x="343" y="526"/>
                  </a:lnTo>
                  <a:lnTo>
                    <a:pt x="337" y="526"/>
                  </a:lnTo>
                  <a:lnTo>
                    <a:pt x="332" y="528"/>
                  </a:lnTo>
                  <a:lnTo>
                    <a:pt x="328" y="531"/>
                  </a:lnTo>
                  <a:lnTo>
                    <a:pt x="326" y="537"/>
                  </a:lnTo>
                  <a:lnTo>
                    <a:pt x="330" y="545"/>
                  </a:lnTo>
                  <a:lnTo>
                    <a:pt x="335" y="554"/>
                  </a:lnTo>
                  <a:lnTo>
                    <a:pt x="322" y="572"/>
                  </a:lnTo>
                  <a:lnTo>
                    <a:pt x="307" y="591"/>
                  </a:lnTo>
                  <a:lnTo>
                    <a:pt x="307" y="600"/>
                  </a:lnTo>
                  <a:lnTo>
                    <a:pt x="305" y="608"/>
                  </a:lnTo>
                  <a:lnTo>
                    <a:pt x="303" y="618"/>
                  </a:lnTo>
                  <a:lnTo>
                    <a:pt x="297" y="623"/>
                  </a:lnTo>
                  <a:lnTo>
                    <a:pt x="293" y="627"/>
                  </a:lnTo>
                  <a:lnTo>
                    <a:pt x="289" y="635"/>
                  </a:lnTo>
                  <a:lnTo>
                    <a:pt x="289" y="641"/>
                  </a:lnTo>
                  <a:lnTo>
                    <a:pt x="287" y="648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795696" y="2974451"/>
              <a:ext cx="1324639" cy="1456328"/>
            </a:xfrm>
            <a:custGeom>
              <a:avLst/>
              <a:gdLst>
                <a:gd name="T0" fmla="*/ 90 w 1197"/>
                <a:gd name="T1" fmla="*/ 619 h 1316"/>
                <a:gd name="T2" fmla="*/ 138 w 1197"/>
                <a:gd name="T3" fmla="*/ 663 h 1316"/>
                <a:gd name="T4" fmla="*/ 176 w 1197"/>
                <a:gd name="T5" fmla="*/ 688 h 1316"/>
                <a:gd name="T6" fmla="*/ 198 w 1197"/>
                <a:gd name="T7" fmla="*/ 777 h 1316"/>
                <a:gd name="T8" fmla="*/ 161 w 1197"/>
                <a:gd name="T9" fmla="*/ 838 h 1316"/>
                <a:gd name="T10" fmla="*/ 113 w 1197"/>
                <a:gd name="T11" fmla="*/ 890 h 1316"/>
                <a:gd name="T12" fmla="*/ 92 w 1197"/>
                <a:gd name="T13" fmla="*/ 953 h 1316"/>
                <a:gd name="T14" fmla="*/ 104 w 1197"/>
                <a:gd name="T15" fmla="*/ 1001 h 1316"/>
                <a:gd name="T16" fmla="*/ 61 w 1197"/>
                <a:gd name="T17" fmla="*/ 1040 h 1316"/>
                <a:gd name="T18" fmla="*/ 8 w 1197"/>
                <a:gd name="T19" fmla="*/ 1059 h 1316"/>
                <a:gd name="T20" fmla="*/ 29 w 1197"/>
                <a:gd name="T21" fmla="*/ 1137 h 1316"/>
                <a:gd name="T22" fmla="*/ 61 w 1197"/>
                <a:gd name="T23" fmla="*/ 1126 h 1316"/>
                <a:gd name="T24" fmla="*/ 94 w 1197"/>
                <a:gd name="T25" fmla="*/ 1153 h 1316"/>
                <a:gd name="T26" fmla="*/ 157 w 1197"/>
                <a:gd name="T27" fmla="*/ 1174 h 1316"/>
                <a:gd name="T28" fmla="*/ 282 w 1197"/>
                <a:gd name="T29" fmla="*/ 1201 h 1316"/>
                <a:gd name="T30" fmla="*/ 328 w 1197"/>
                <a:gd name="T31" fmla="*/ 1231 h 1316"/>
                <a:gd name="T32" fmla="*/ 372 w 1197"/>
                <a:gd name="T33" fmla="*/ 1270 h 1316"/>
                <a:gd name="T34" fmla="*/ 453 w 1197"/>
                <a:gd name="T35" fmla="*/ 1239 h 1316"/>
                <a:gd name="T36" fmla="*/ 541 w 1197"/>
                <a:gd name="T37" fmla="*/ 1099 h 1316"/>
                <a:gd name="T38" fmla="*/ 633 w 1197"/>
                <a:gd name="T39" fmla="*/ 965 h 1316"/>
                <a:gd name="T40" fmla="*/ 723 w 1197"/>
                <a:gd name="T41" fmla="*/ 804 h 1316"/>
                <a:gd name="T42" fmla="*/ 852 w 1197"/>
                <a:gd name="T43" fmla="*/ 667 h 1316"/>
                <a:gd name="T44" fmla="*/ 933 w 1197"/>
                <a:gd name="T45" fmla="*/ 633 h 1316"/>
                <a:gd name="T46" fmla="*/ 936 w 1197"/>
                <a:gd name="T47" fmla="*/ 616 h 1316"/>
                <a:gd name="T48" fmla="*/ 975 w 1197"/>
                <a:gd name="T49" fmla="*/ 598 h 1316"/>
                <a:gd name="T50" fmla="*/ 1040 w 1197"/>
                <a:gd name="T51" fmla="*/ 504 h 1316"/>
                <a:gd name="T52" fmla="*/ 1096 w 1197"/>
                <a:gd name="T53" fmla="*/ 364 h 1316"/>
                <a:gd name="T54" fmla="*/ 1142 w 1197"/>
                <a:gd name="T55" fmla="*/ 201 h 1316"/>
                <a:gd name="T56" fmla="*/ 1113 w 1197"/>
                <a:gd name="T57" fmla="*/ 172 h 1316"/>
                <a:gd name="T58" fmla="*/ 1149 w 1197"/>
                <a:gd name="T59" fmla="*/ 186 h 1316"/>
                <a:gd name="T60" fmla="*/ 1186 w 1197"/>
                <a:gd name="T61" fmla="*/ 82 h 1316"/>
                <a:gd name="T62" fmla="*/ 1180 w 1197"/>
                <a:gd name="T63" fmla="*/ 26 h 1316"/>
                <a:gd name="T64" fmla="*/ 984 w 1197"/>
                <a:gd name="T65" fmla="*/ 5 h 1316"/>
                <a:gd name="T66" fmla="*/ 940 w 1197"/>
                <a:gd name="T67" fmla="*/ 57 h 1316"/>
                <a:gd name="T68" fmla="*/ 858 w 1197"/>
                <a:gd name="T69" fmla="*/ 153 h 1316"/>
                <a:gd name="T70" fmla="*/ 721 w 1197"/>
                <a:gd name="T71" fmla="*/ 130 h 1316"/>
                <a:gd name="T72" fmla="*/ 654 w 1197"/>
                <a:gd name="T73" fmla="*/ 155 h 1316"/>
                <a:gd name="T74" fmla="*/ 574 w 1197"/>
                <a:gd name="T75" fmla="*/ 124 h 1316"/>
                <a:gd name="T76" fmla="*/ 457 w 1197"/>
                <a:gd name="T77" fmla="*/ 126 h 1316"/>
                <a:gd name="T78" fmla="*/ 389 w 1197"/>
                <a:gd name="T79" fmla="*/ 145 h 1316"/>
                <a:gd name="T80" fmla="*/ 318 w 1197"/>
                <a:gd name="T81" fmla="*/ 168 h 1316"/>
                <a:gd name="T82" fmla="*/ 313 w 1197"/>
                <a:gd name="T83" fmla="*/ 201 h 1316"/>
                <a:gd name="T84" fmla="*/ 265 w 1197"/>
                <a:gd name="T85" fmla="*/ 351 h 1316"/>
                <a:gd name="T86" fmla="*/ 242 w 1197"/>
                <a:gd name="T87" fmla="*/ 418 h 1316"/>
                <a:gd name="T88" fmla="*/ 157 w 1197"/>
                <a:gd name="T89" fmla="*/ 474 h 1316"/>
                <a:gd name="T90" fmla="*/ 134 w 1197"/>
                <a:gd name="T91" fmla="*/ 508 h 1316"/>
                <a:gd name="T92" fmla="*/ 61 w 1197"/>
                <a:gd name="T93" fmla="*/ 545 h 1316"/>
                <a:gd name="T94" fmla="*/ 57 w 1197"/>
                <a:gd name="T95" fmla="*/ 546 h 1316"/>
                <a:gd name="T96" fmla="*/ 56 w 1197"/>
                <a:gd name="T97" fmla="*/ 548 h 1316"/>
                <a:gd name="T98" fmla="*/ 54 w 1197"/>
                <a:gd name="T99" fmla="*/ 552 h 1316"/>
                <a:gd name="T100" fmla="*/ 52 w 1197"/>
                <a:gd name="T101" fmla="*/ 554 h 1316"/>
                <a:gd name="T102" fmla="*/ 50 w 1197"/>
                <a:gd name="T103" fmla="*/ 556 h 1316"/>
                <a:gd name="T104" fmla="*/ 48 w 1197"/>
                <a:gd name="T105" fmla="*/ 560 h 1316"/>
                <a:gd name="T106" fmla="*/ 48 w 1197"/>
                <a:gd name="T107" fmla="*/ 562 h 1316"/>
                <a:gd name="T108" fmla="*/ 48 w 1197"/>
                <a:gd name="T109" fmla="*/ 566 h 1316"/>
                <a:gd name="T110" fmla="*/ 46 w 1197"/>
                <a:gd name="T111" fmla="*/ 568 h 1316"/>
                <a:gd name="T112" fmla="*/ 46 w 1197"/>
                <a:gd name="T113" fmla="*/ 571 h 1316"/>
                <a:gd name="T114" fmla="*/ 46 w 1197"/>
                <a:gd name="T115" fmla="*/ 573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7" h="1316">
                  <a:moveTo>
                    <a:pt x="46" y="573"/>
                  </a:moveTo>
                  <a:lnTo>
                    <a:pt x="50" y="575"/>
                  </a:lnTo>
                  <a:lnTo>
                    <a:pt x="56" y="579"/>
                  </a:lnTo>
                  <a:lnTo>
                    <a:pt x="59" y="587"/>
                  </a:lnTo>
                  <a:lnTo>
                    <a:pt x="65" y="594"/>
                  </a:lnTo>
                  <a:lnTo>
                    <a:pt x="71" y="604"/>
                  </a:lnTo>
                  <a:lnTo>
                    <a:pt x="79" y="612"/>
                  </a:lnTo>
                  <a:lnTo>
                    <a:pt x="84" y="617"/>
                  </a:lnTo>
                  <a:lnTo>
                    <a:pt x="90" y="619"/>
                  </a:lnTo>
                  <a:lnTo>
                    <a:pt x="94" y="619"/>
                  </a:lnTo>
                  <a:lnTo>
                    <a:pt x="100" y="623"/>
                  </a:lnTo>
                  <a:lnTo>
                    <a:pt x="104" y="627"/>
                  </a:lnTo>
                  <a:lnTo>
                    <a:pt x="105" y="633"/>
                  </a:lnTo>
                  <a:lnTo>
                    <a:pt x="107" y="639"/>
                  </a:lnTo>
                  <a:lnTo>
                    <a:pt x="113" y="644"/>
                  </a:lnTo>
                  <a:lnTo>
                    <a:pt x="121" y="650"/>
                  </a:lnTo>
                  <a:lnTo>
                    <a:pt x="130" y="658"/>
                  </a:lnTo>
                  <a:lnTo>
                    <a:pt x="138" y="663"/>
                  </a:lnTo>
                  <a:lnTo>
                    <a:pt x="144" y="671"/>
                  </a:lnTo>
                  <a:lnTo>
                    <a:pt x="150" y="675"/>
                  </a:lnTo>
                  <a:lnTo>
                    <a:pt x="155" y="677"/>
                  </a:lnTo>
                  <a:lnTo>
                    <a:pt x="163" y="677"/>
                  </a:lnTo>
                  <a:lnTo>
                    <a:pt x="169" y="679"/>
                  </a:lnTo>
                  <a:lnTo>
                    <a:pt x="173" y="679"/>
                  </a:lnTo>
                  <a:lnTo>
                    <a:pt x="175" y="681"/>
                  </a:lnTo>
                  <a:lnTo>
                    <a:pt x="176" y="685"/>
                  </a:lnTo>
                  <a:lnTo>
                    <a:pt x="176" y="688"/>
                  </a:lnTo>
                  <a:lnTo>
                    <a:pt x="180" y="700"/>
                  </a:lnTo>
                  <a:lnTo>
                    <a:pt x="188" y="717"/>
                  </a:lnTo>
                  <a:lnTo>
                    <a:pt x="192" y="727"/>
                  </a:lnTo>
                  <a:lnTo>
                    <a:pt x="198" y="736"/>
                  </a:lnTo>
                  <a:lnTo>
                    <a:pt x="201" y="748"/>
                  </a:lnTo>
                  <a:lnTo>
                    <a:pt x="203" y="759"/>
                  </a:lnTo>
                  <a:lnTo>
                    <a:pt x="201" y="765"/>
                  </a:lnTo>
                  <a:lnTo>
                    <a:pt x="199" y="771"/>
                  </a:lnTo>
                  <a:lnTo>
                    <a:pt x="198" y="777"/>
                  </a:lnTo>
                  <a:lnTo>
                    <a:pt x="196" y="781"/>
                  </a:lnTo>
                  <a:lnTo>
                    <a:pt x="186" y="788"/>
                  </a:lnTo>
                  <a:lnTo>
                    <a:pt x="178" y="794"/>
                  </a:lnTo>
                  <a:lnTo>
                    <a:pt x="171" y="800"/>
                  </a:lnTo>
                  <a:lnTo>
                    <a:pt x="165" y="804"/>
                  </a:lnTo>
                  <a:lnTo>
                    <a:pt x="161" y="807"/>
                  </a:lnTo>
                  <a:lnTo>
                    <a:pt x="161" y="817"/>
                  </a:lnTo>
                  <a:lnTo>
                    <a:pt x="161" y="827"/>
                  </a:lnTo>
                  <a:lnTo>
                    <a:pt x="161" y="838"/>
                  </a:lnTo>
                  <a:lnTo>
                    <a:pt x="159" y="842"/>
                  </a:lnTo>
                  <a:lnTo>
                    <a:pt x="157" y="846"/>
                  </a:lnTo>
                  <a:lnTo>
                    <a:pt x="155" y="848"/>
                  </a:lnTo>
                  <a:lnTo>
                    <a:pt x="151" y="850"/>
                  </a:lnTo>
                  <a:lnTo>
                    <a:pt x="142" y="851"/>
                  </a:lnTo>
                  <a:lnTo>
                    <a:pt x="132" y="855"/>
                  </a:lnTo>
                  <a:lnTo>
                    <a:pt x="125" y="863"/>
                  </a:lnTo>
                  <a:lnTo>
                    <a:pt x="119" y="873"/>
                  </a:lnTo>
                  <a:lnTo>
                    <a:pt x="113" y="890"/>
                  </a:lnTo>
                  <a:lnTo>
                    <a:pt x="111" y="905"/>
                  </a:lnTo>
                  <a:lnTo>
                    <a:pt x="113" y="915"/>
                  </a:lnTo>
                  <a:lnTo>
                    <a:pt x="117" y="928"/>
                  </a:lnTo>
                  <a:lnTo>
                    <a:pt x="117" y="932"/>
                  </a:lnTo>
                  <a:lnTo>
                    <a:pt x="115" y="936"/>
                  </a:lnTo>
                  <a:lnTo>
                    <a:pt x="111" y="940"/>
                  </a:lnTo>
                  <a:lnTo>
                    <a:pt x="107" y="944"/>
                  </a:lnTo>
                  <a:lnTo>
                    <a:pt x="100" y="949"/>
                  </a:lnTo>
                  <a:lnTo>
                    <a:pt x="92" y="953"/>
                  </a:lnTo>
                  <a:lnTo>
                    <a:pt x="86" y="957"/>
                  </a:lnTo>
                  <a:lnTo>
                    <a:pt x="80" y="961"/>
                  </a:lnTo>
                  <a:lnTo>
                    <a:pt x="84" y="969"/>
                  </a:lnTo>
                  <a:lnTo>
                    <a:pt x="90" y="978"/>
                  </a:lnTo>
                  <a:lnTo>
                    <a:pt x="96" y="982"/>
                  </a:lnTo>
                  <a:lnTo>
                    <a:pt x="100" y="986"/>
                  </a:lnTo>
                  <a:lnTo>
                    <a:pt x="104" y="990"/>
                  </a:lnTo>
                  <a:lnTo>
                    <a:pt x="105" y="995"/>
                  </a:lnTo>
                  <a:lnTo>
                    <a:pt x="104" y="1001"/>
                  </a:lnTo>
                  <a:lnTo>
                    <a:pt x="100" y="1007"/>
                  </a:lnTo>
                  <a:lnTo>
                    <a:pt x="94" y="1013"/>
                  </a:lnTo>
                  <a:lnTo>
                    <a:pt x="88" y="1013"/>
                  </a:lnTo>
                  <a:lnTo>
                    <a:pt x="82" y="1015"/>
                  </a:lnTo>
                  <a:lnTo>
                    <a:pt x="77" y="1016"/>
                  </a:lnTo>
                  <a:lnTo>
                    <a:pt x="73" y="1020"/>
                  </a:lnTo>
                  <a:lnTo>
                    <a:pt x="67" y="1026"/>
                  </a:lnTo>
                  <a:lnTo>
                    <a:pt x="65" y="1034"/>
                  </a:lnTo>
                  <a:lnTo>
                    <a:pt x="61" y="1040"/>
                  </a:lnTo>
                  <a:lnTo>
                    <a:pt x="59" y="1043"/>
                  </a:lnTo>
                  <a:lnTo>
                    <a:pt x="57" y="1045"/>
                  </a:lnTo>
                  <a:lnTo>
                    <a:pt x="54" y="1047"/>
                  </a:lnTo>
                  <a:lnTo>
                    <a:pt x="50" y="1047"/>
                  </a:lnTo>
                  <a:lnTo>
                    <a:pt x="38" y="1055"/>
                  </a:lnTo>
                  <a:lnTo>
                    <a:pt x="31" y="1063"/>
                  </a:lnTo>
                  <a:lnTo>
                    <a:pt x="21" y="1061"/>
                  </a:lnTo>
                  <a:lnTo>
                    <a:pt x="13" y="1057"/>
                  </a:lnTo>
                  <a:lnTo>
                    <a:pt x="8" y="1059"/>
                  </a:lnTo>
                  <a:lnTo>
                    <a:pt x="4" y="1064"/>
                  </a:lnTo>
                  <a:lnTo>
                    <a:pt x="2" y="1072"/>
                  </a:lnTo>
                  <a:lnTo>
                    <a:pt x="0" y="1080"/>
                  </a:lnTo>
                  <a:lnTo>
                    <a:pt x="8" y="1089"/>
                  </a:lnTo>
                  <a:lnTo>
                    <a:pt x="15" y="1105"/>
                  </a:lnTo>
                  <a:lnTo>
                    <a:pt x="17" y="1114"/>
                  </a:lnTo>
                  <a:lnTo>
                    <a:pt x="19" y="1124"/>
                  </a:lnTo>
                  <a:lnTo>
                    <a:pt x="23" y="1130"/>
                  </a:lnTo>
                  <a:lnTo>
                    <a:pt x="29" y="1137"/>
                  </a:lnTo>
                  <a:lnTo>
                    <a:pt x="38" y="1143"/>
                  </a:lnTo>
                  <a:lnTo>
                    <a:pt x="48" y="1147"/>
                  </a:lnTo>
                  <a:lnTo>
                    <a:pt x="52" y="1147"/>
                  </a:lnTo>
                  <a:lnTo>
                    <a:pt x="56" y="1147"/>
                  </a:lnTo>
                  <a:lnTo>
                    <a:pt x="59" y="1145"/>
                  </a:lnTo>
                  <a:lnTo>
                    <a:pt x="59" y="1143"/>
                  </a:lnTo>
                  <a:lnTo>
                    <a:pt x="59" y="1135"/>
                  </a:lnTo>
                  <a:lnTo>
                    <a:pt x="59" y="1128"/>
                  </a:lnTo>
                  <a:lnTo>
                    <a:pt x="61" y="1126"/>
                  </a:lnTo>
                  <a:lnTo>
                    <a:pt x="61" y="1122"/>
                  </a:lnTo>
                  <a:lnTo>
                    <a:pt x="65" y="1122"/>
                  </a:lnTo>
                  <a:lnTo>
                    <a:pt x="67" y="1120"/>
                  </a:lnTo>
                  <a:lnTo>
                    <a:pt x="75" y="1122"/>
                  </a:lnTo>
                  <a:lnTo>
                    <a:pt x="82" y="1126"/>
                  </a:lnTo>
                  <a:lnTo>
                    <a:pt x="86" y="1132"/>
                  </a:lnTo>
                  <a:lnTo>
                    <a:pt x="88" y="1139"/>
                  </a:lnTo>
                  <a:lnTo>
                    <a:pt x="90" y="1147"/>
                  </a:lnTo>
                  <a:lnTo>
                    <a:pt x="94" y="1153"/>
                  </a:lnTo>
                  <a:lnTo>
                    <a:pt x="102" y="1155"/>
                  </a:lnTo>
                  <a:lnTo>
                    <a:pt x="109" y="1157"/>
                  </a:lnTo>
                  <a:lnTo>
                    <a:pt x="117" y="1157"/>
                  </a:lnTo>
                  <a:lnTo>
                    <a:pt x="125" y="1158"/>
                  </a:lnTo>
                  <a:lnTo>
                    <a:pt x="130" y="1160"/>
                  </a:lnTo>
                  <a:lnTo>
                    <a:pt x="138" y="1164"/>
                  </a:lnTo>
                  <a:lnTo>
                    <a:pt x="144" y="1170"/>
                  </a:lnTo>
                  <a:lnTo>
                    <a:pt x="151" y="1172"/>
                  </a:lnTo>
                  <a:lnTo>
                    <a:pt x="157" y="1174"/>
                  </a:lnTo>
                  <a:lnTo>
                    <a:pt x="163" y="1174"/>
                  </a:lnTo>
                  <a:lnTo>
                    <a:pt x="178" y="1168"/>
                  </a:lnTo>
                  <a:lnTo>
                    <a:pt x="194" y="1166"/>
                  </a:lnTo>
                  <a:lnTo>
                    <a:pt x="209" y="1174"/>
                  </a:lnTo>
                  <a:lnTo>
                    <a:pt x="228" y="1183"/>
                  </a:lnTo>
                  <a:lnTo>
                    <a:pt x="251" y="1189"/>
                  </a:lnTo>
                  <a:lnTo>
                    <a:pt x="269" y="1197"/>
                  </a:lnTo>
                  <a:lnTo>
                    <a:pt x="276" y="1199"/>
                  </a:lnTo>
                  <a:lnTo>
                    <a:pt x="282" y="1201"/>
                  </a:lnTo>
                  <a:lnTo>
                    <a:pt x="290" y="1205"/>
                  </a:lnTo>
                  <a:lnTo>
                    <a:pt x="295" y="1210"/>
                  </a:lnTo>
                  <a:lnTo>
                    <a:pt x="303" y="1212"/>
                  </a:lnTo>
                  <a:lnTo>
                    <a:pt x="309" y="1212"/>
                  </a:lnTo>
                  <a:lnTo>
                    <a:pt x="313" y="1214"/>
                  </a:lnTo>
                  <a:lnTo>
                    <a:pt x="317" y="1214"/>
                  </a:lnTo>
                  <a:lnTo>
                    <a:pt x="318" y="1218"/>
                  </a:lnTo>
                  <a:lnTo>
                    <a:pt x="322" y="1222"/>
                  </a:lnTo>
                  <a:lnTo>
                    <a:pt x="328" y="1231"/>
                  </a:lnTo>
                  <a:lnTo>
                    <a:pt x="336" y="1237"/>
                  </a:lnTo>
                  <a:lnTo>
                    <a:pt x="341" y="1239"/>
                  </a:lnTo>
                  <a:lnTo>
                    <a:pt x="347" y="1241"/>
                  </a:lnTo>
                  <a:lnTo>
                    <a:pt x="351" y="1241"/>
                  </a:lnTo>
                  <a:lnTo>
                    <a:pt x="355" y="1245"/>
                  </a:lnTo>
                  <a:lnTo>
                    <a:pt x="359" y="1251"/>
                  </a:lnTo>
                  <a:lnTo>
                    <a:pt x="365" y="1258"/>
                  </a:lnTo>
                  <a:lnTo>
                    <a:pt x="368" y="1264"/>
                  </a:lnTo>
                  <a:lnTo>
                    <a:pt x="372" y="1270"/>
                  </a:lnTo>
                  <a:lnTo>
                    <a:pt x="372" y="1276"/>
                  </a:lnTo>
                  <a:lnTo>
                    <a:pt x="374" y="1285"/>
                  </a:lnTo>
                  <a:lnTo>
                    <a:pt x="382" y="1306"/>
                  </a:lnTo>
                  <a:lnTo>
                    <a:pt x="389" y="1316"/>
                  </a:lnTo>
                  <a:lnTo>
                    <a:pt x="405" y="1299"/>
                  </a:lnTo>
                  <a:lnTo>
                    <a:pt x="416" y="1285"/>
                  </a:lnTo>
                  <a:lnTo>
                    <a:pt x="428" y="1268"/>
                  </a:lnTo>
                  <a:lnTo>
                    <a:pt x="445" y="1249"/>
                  </a:lnTo>
                  <a:lnTo>
                    <a:pt x="453" y="1239"/>
                  </a:lnTo>
                  <a:lnTo>
                    <a:pt x="459" y="1229"/>
                  </a:lnTo>
                  <a:lnTo>
                    <a:pt x="464" y="1220"/>
                  </a:lnTo>
                  <a:lnTo>
                    <a:pt x="472" y="1206"/>
                  </a:lnTo>
                  <a:lnTo>
                    <a:pt x="480" y="1191"/>
                  </a:lnTo>
                  <a:lnTo>
                    <a:pt x="491" y="1176"/>
                  </a:lnTo>
                  <a:lnTo>
                    <a:pt x="503" y="1160"/>
                  </a:lnTo>
                  <a:lnTo>
                    <a:pt x="512" y="1143"/>
                  </a:lnTo>
                  <a:lnTo>
                    <a:pt x="530" y="1118"/>
                  </a:lnTo>
                  <a:lnTo>
                    <a:pt x="541" y="1099"/>
                  </a:lnTo>
                  <a:lnTo>
                    <a:pt x="551" y="1082"/>
                  </a:lnTo>
                  <a:lnTo>
                    <a:pt x="562" y="1061"/>
                  </a:lnTo>
                  <a:lnTo>
                    <a:pt x="576" y="1038"/>
                  </a:lnTo>
                  <a:lnTo>
                    <a:pt x="581" y="1022"/>
                  </a:lnTo>
                  <a:lnTo>
                    <a:pt x="589" y="1011"/>
                  </a:lnTo>
                  <a:lnTo>
                    <a:pt x="599" y="1001"/>
                  </a:lnTo>
                  <a:lnTo>
                    <a:pt x="610" y="992"/>
                  </a:lnTo>
                  <a:lnTo>
                    <a:pt x="622" y="980"/>
                  </a:lnTo>
                  <a:lnTo>
                    <a:pt x="633" y="965"/>
                  </a:lnTo>
                  <a:lnTo>
                    <a:pt x="641" y="949"/>
                  </a:lnTo>
                  <a:lnTo>
                    <a:pt x="645" y="936"/>
                  </a:lnTo>
                  <a:lnTo>
                    <a:pt x="649" y="924"/>
                  </a:lnTo>
                  <a:lnTo>
                    <a:pt x="652" y="911"/>
                  </a:lnTo>
                  <a:lnTo>
                    <a:pt x="664" y="890"/>
                  </a:lnTo>
                  <a:lnTo>
                    <a:pt x="677" y="867"/>
                  </a:lnTo>
                  <a:lnTo>
                    <a:pt x="689" y="848"/>
                  </a:lnTo>
                  <a:lnTo>
                    <a:pt x="702" y="828"/>
                  </a:lnTo>
                  <a:lnTo>
                    <a:pt x="723" y="804"/>
                  </a:lnTo>
                  <a:lnTo>
                    <a:pt x="744" y="779"/>
                  </a:lnTo>
                  <a:lnTo>
                    <a:pt x="766" y="754"/>
                  </a:lnTo>
                  <a:lnTo>
                    <a:pt x="785" y="734"/>
                  </a:lnTo>
                  <a:lnTo>
                    <a:pt x="804" y="715"/>
                  </a:lnTo>
                  <a:lnTo>
                    <a:pt x="819" y="700"/>
                  </a:lnTo>
                  <a:lnTo>
                    <a:pt x="831" y="688"/>
                  </a:lnTo>
                  <a:lnTo>
                    <a:pt x="839" y="681"/>
                  </a:lnTo>
                  <a:lnTo>
                    <a:pt x="846" y="673"/>
                  </a:lnTo>
                  <a:lnTo>
                    <a:pt x="852" y="667"/>
                  </a:lnTo>
                  <a:lnTo>
                    <a:pt x="860" y="665"/>
                  </a:lnTo>
                  <a:lnTo>
                    <a:pt x="867" y="665"/>
                  </a:lnTo>
                  <a:lnTo>
                    <a:pt x="873" y="665"/>
                  </a:lnTo>
                  <a:lnTo>
                    <a:pt x="883" y="663"/>
                  </a:lnTo>
                  <a:lnTo>
                    <a:pt x="890" y="662"/>
                  </a:lnTo>
                  <a:lnTo>
                    <a:pt x="911" y="650"/>
                  </a:lnTo>
                  <a:lnTo>
                    <a:pt x="929" y="639"/>
                  </a:lnTo>
                  <a:lnTo>
                    <a:pt x="933" y="635"/>
                  </a:lnTo>
                  <a:lnTo>
                    <a:pt x="933" y="633"/>
                  </a:lnTo>
                  <a:lnTo>
                    <a:pt x="929" y="629"/>
                  </a:lnTo>
                  <a:lnTo>
                    <a:pt x="923" y="629"/>
                  </a:lnTo>
                  <a:lnTo>
                    <a:pt x="921" y="629"/>
                  </a:lnTo>
                  <a:lnTo>
                    <a:pt x="919" y="627"/>
                  </a:lnTo>
                  <a:lnTo>
                    <a:pt x="919" y="625"/>
                  </a:lnTo>
                  <a:lnTo>
                    <a:pt x="921" y="623"/>
                  </a:lnTo>
                  <a:lnTo>
                    <a:pt x="925" y="619"/>
                  </a:lnTo>
                  <a:lnTo>
                    <a:pt x="931" y="617"/>
                  </a:lnTo>
                  <a:lnTo>
                    <a:pt x="936" y="616"/>
                  </a:lnTo>
                  <a:lnTo>
                    <a:pt x="942" y="614"/>
                  </a:lnTo>
                  <a:lnTo>
                    <a:pt x="948" y="614"/>
                  </a:lnTo>
                  <a:lnTo>
                    <a:pt x="952" y="616"/>
                  </a:lnTo>
                  <a:lnTo>
                    <a:pt x="954" y="616"/>
                  </a:lnTo>
                  <a:lnTo>
                    <a:pt x="956" y="616"/>
                  </a:lnTo>
                  <a:lnTo>
                    <a:pt x="959" y="616"/>
                  </a:lnTo>
                  <a:lnTo>
                    <a:pt x="961" y="612"/>
                  </a:lnTo>
                  <a:lnTo>
                    <a:pt x="967" y="606"/>
                  </a:lnTo>
                  <a:lnTo>
                    <a:pt x="975" y="598"/>
                  </a:lnTo>
                  <a:lnTo>
                    <a:pt x="1000" y="577"/>
                  </a:lnTo>
                  <a:lnTo>
                    <a:pt x="1023" y="556"/>
                  </a:lnTo>
                  <a:lnTo>
                    <a:pt x="1030" y="548"/>
                  </a:lnTo>
                  <a:lnTo>
                    <a:pt x="1036" y="539"/>
                  </a:lnTo>
                  <a:lnTo>
                    <a:pt x="1038" y="531"/>
                  </a:lnTo>
                  <a:lnTo>
                    <a:pt x="1038" y="523"/>
                  </a:lnTo>
                  <a:lnTo>
                    <a:pt x="1038" y="518"/>
                  </a:lnTo>
                  <a:lnTo>
                    <a:pt x="1038" y="510"/>
                  </a:lnTo>
                  <a:lnTo>
                    <a:pt x="1040" y="504"/>
                  </a:lnTo>
                  <a:lnTo>
                    <a:pt x="1044" y="498"/>
                  </a:lnTo>
                  <a:lnTo>
                    <a:pt x="1052" y="485"/>
                  </a:lnTo>
                  <a:lnTo>
                    <a:pt x="1061" y="466"/>
                  </a:lnTo>
                  <a:lnTo>
                    <a:pt x="1071" y="454"/>
                  </a:lnTo>
                  <a:lnTo>
                    <a:pt x="1078" y="441"/>
                  </a:lnTo>
                  <a:lnTo>
                    <a:pt x="1086" y="427"/>
                  </a:lnTo>
                  <a:lnTo>
                    <a:pt x="1088" y="414"/>
                  </a:lnTo>
                  <a:lnTo>
                    <a:pt x="1092" y="389"/>
                  </a:lnTo>
                  <a:lnTo>
                    <a:pt x="1096" y="364"/>
                  </a:lnTo>
                  <a:lnTo>
                    <a:pt x="1098" y="349"/>
                  </a:lnTo>
                  <a:lnTo>
                    <a:pt x="1103" y="324"/>
                  </a:lnTo>
                  <a:lnTo>
                    <a:pt x="1111" y="297"/>
                  </a:lnTo>
                  <a:lnTo>
                    <a:pt x="1117" y="274"/>
                  </a:lnTo>
                  <a:lnTo>
                    <a:pt x="1123" y="253"/>
                  </a:lnTo>
                  <a:lnTo>
                    <a:pt x="1130" y="232"/>
                  </a:lnTo>
                  <a:lnTo>
                    <a:pt x="1136" y="215"/>
                  </a:lnTo>
                  <a:lnTo>
                    <a:pt x="1142" y="205"/>
                  </a:lnTo>
                  <a:lnTo>
                    <a:pt x="1142" y="201"/>
                  </a:lnTo>
                  <a:lnTo>
                    <a:pt x="1140" y="199"/>
                  </a:lnTo>
                  <a:lnTo>
                    <a:pt x="1138" y="195"/>
                  </a:lnTo>
                  <a:lnTo>
                    <a:pt x="1134" y="191"/>
                  </a:lnTo>
                  <a:lnTo>
                    <a:pt x="1124" y="186"/>
                  </a:lnTo>
                  <a:lnTo>
                    <a:pt x="1119" y="184"/>
                  </a:lnTo>
                  <a:lnTo>
                    <a:pt x="1115" y="180"/>
                  </a:lnTo>
                  <a:lnTo>
                    <a:pt x="1113" y="174"/>
                  </a:lnTo>
                  <a:lnTo>
                    <a:pt x="1113" y="172"/>
                  </a:lnTo>
                  <a:lnTo>
                    <a:pt x="1113" y="172"/>
                  </a:lnTo>
                  <a:lnTo>
                    <a:pt x="1115" y="172"/>
                  </a:lnTo>
                  <a:lnTo>
                    <a:pt x="1117" y="172"/>
                  </a:lnTo>
                  <a:lnTo>
                    <a:pt x="1132" y="184"/>
                  </a:lnTo>
                  <a:lnTo>
                    <a:pt x="1146" y="190"/>
                  </a:lnTo>
                  <a:lnTo>
                    <a:pt x="1138" y="174"/>
                  </a:lnTo>
                  <a:lnTo>
                    <a:pt x="1130" y="161"/>
                  </a:lnTo>
                  <a:lnTo>
                    <a:pt x="1140" y="170"/>
                  </a:lnTo>
                  <a:lnTo>
                    <a:pt x="1148" y="184"/>
                  </a:lnTo>
                  <a:lnTo>
                    <a:pt x="1149" y="186"/>
                  </a:lnTo>
                  <a:lnTo>
                    <a:pt x="1151" y="184"/>
                  </a:lnTo>
                  <a:lnTo>
                    <a:pt x="1153" y="182"/>
                  </a:lnTo>
                  <a:lnTo>
                    <a:pt x="1153" y="176"/>
                  </a:lnTo>
                  <a:lnTo>
                    <a:pt x="1157" y="167"/>
                  </a:lnTo>
                  <a:lnTo>
                    <a:pt x="1161" y="153"/>
                  </a:lnTo>
                  <a:lnTo>
                    <a:pt x="1167" y="136"/>
                  </a:lnTo>
                  <a:lnTo>
                    <a:pt x="1176" y="115"/>
                  </a:lnTo>
                  <a:lnTo>
                    <a:pt x="1184" y="94"/>
                  </a:lnTo>
                  <a:lnTo>
                    <a:pt x="1186" y="82"/>
                  </a:lnTo>
                  <a:lnTo>
                    <a:pt x="1186" y="74"/>
                  </a:lnTo>
                  <a:lnTo>
                    <a:pt x="1186" y="69"/>
                  </a:lnTo>
                  <a:lnTo>
                    <a:pt x="1188" y="63"/>
                  </a:lnTo>
                  <a:lnTo>
                    <a:pt x="1192" y="59"/>
                  </a:lnTo>
                  <a:lnTo>
                    <a:pt x="1195" y="55"/>
                  </a:lnTo>
                  <a:lnTo>
                    <a:pt x="1197" y="48"/>
                  </a:lnTo>
                  <a:lnTo>
                    <a:pt x="1197" y="38"/>
                  </a:lnTo>
                  <a:lnTo>
                    <a:pt x="1197" y="26"/>
                  </a:lnTo>
                  <a:lnTo>
                    <a:pt x="1180" y="26"/>
                  </a:lnTo>
                  <a:lnTo>
                    <a:pt x="1136" y="26"/>
                  </a:lnTo>
                  <a:lnTo>
                    <a:pt x="1092" y="26"/>
                  </a:lnTo>
                  <a:lnTo>
                    <a:pt x="1065" y="26"/>
                  </a:lnTo>
                  <a:lnTo>
                    <a:pt x="1040" y="19"/>
                  </a:lnTo>
                  <a:lnTo>
                    <a:pt x="1013" y="11"/>
                  </a:lnTo>
                  <a:lnTo>
                    <a:pt x="1000" y="11"/>
                  </a:lnTo>
                  <a:lnTo>
                    <a:pt x="990" y="11"/>
                  </a:lnTo>
                  <a:lnTo>
                    <a:pt x="986" y="9"/>
                  </a:lnTo>
                  <a:lnTo>
                    <a:pt x="984" y="5"/>
                  </a:lnTo>
                  <a:lnTo>
                    <a:pt x="979" y="2"/>
                  </a:lnTo>
                  <a:lnTo>
                    <a:pt x="973" y="0"/>
                  </a:lnTo>
                  <a:lnTo>
                    <a:pt x="969" y="0"/>
                  </a:lnTo>
                  <a:lnTo>
                    <a:pt x="963" y="0"/>
                  </a:lnTo>
                  <a:lnTo>
                    <a:pt x="958" y="3"/>
                  </a:lnTo>
                  <a:lnTo>
                    <a:pt x="952" y="11"/>
                  </a:lnTo>
                  <a:lnTo>
                    <a:pt x="948" y="23"/>
                  </a:lnTo>
                  <a:lnTo>
                    <a:pt x="944" y="38"/>
                  </a:lnTo>
                  <a:lnTo>
                    <a:pt x="940" y="57"/>
                  </a:lnTo>
                  <a:lnTo>
                    <a:pt x="936" y="80"/>
                  </a:lnTo>
                  <a:lnTo>
                    <a:pt x="933" y="101"/>
                  </a:lnTo>
                  <a:lnTo>
                    <a:pt x="933" y="119"/>
                  </a:lnTo>
                  <a:lnTo>
                    <a:pt x="936" y="142"/>
                  </a:lnTo>
                  <a:lnTo>
                    <a:pt x="938" y="155"/>
                  </a:lnTo>
                  <a:lnTo>
                    <a:pt x="929" y="155"/>
                  </a:lnTo>
                  <a:lnTo>
                    <a:pt x="913" y="153"/>
                  </a:lnTo>
                  <a:lnTo>
                    <a:pt x="888" y="153"/>
                  </a:lnTo>
                  <a:lnTo>
                    <a:pt x="858" y="153"/>
                  </a:lnTo>
                  <a:lnTo>
                    <a:pt x="839" y="153"/>
                  </a:lnTo>
                  <a:lnTo>
                    <a:pt x="823" y="153"/>
                  </a:lnTo>
                  <a:lnTo>
                    <a:pt x="808" y="149"/>
                  </a:lnTo>
                  <a:lnTo>
                    <a:pt x="792" y="145"/>
                  </a:lnTo>
                  <a:lnTo>
                    <a:pt x="779" y="138"/>
                  </a:lnTo>
                  <a:lnTo>
                    <a:pt x="762" y="132"/>
                  </a:lnTo>
                  <a:lnTo>
                    <a:pt x="744" y="124"/>
                  </a:lnTo>
                  <a:lnTo>
                    <a:pt x="727" y="119"/>
                  </a:lnTo>
                  <a:lnTo>
                    <a:pt x="721" y="130"/>
                  </a:lnTo>
                  <a:lnTo>
                    <a:pt x="706" y="153"/>
                  </a:lnTo>
                  <a:lnTo>
                    <a:pt x="702" y="157"/>
                  </a:lnTo>
                  <a:lnTo>
                    <a:pt x="700" y="157"/>
                  </a:lnTo>
                  <a:lnTo>
                    <a:pt x="697" y="155"/>
                  </a:lnTo>
                  <a:lnTo>
                    <a:pt x="693" y="153"/>
                  </a:lnTo>
                  <a:lnTo>
                    <a:pt x="687" y="147"/>
                  </a:lnTo>
                  <a:lnTo>
                    <a:pt x="677" y="145"/>
                  </a:lnTo>
                  <a:lnTo>
                    <a:pt x="668" y="149"/>
                  </a:lnTo>
                  <a:lnTo>
                    <a:pt x="654" y="155"/>
                  </a:lnTo>
                  <a:lnTo>
                    <a:pt x="641" y="147"/>
                  </a:lnTo>
                  <a:lnTo>
                    <a:pt x="629" y="138"/>
                  </a:lnTo>
                  <a:lnTo>
                    <a:pt x="622" y="140"/>
                  </a:lnTo>
                  <a:lnTo>
                    <a:pt x="614" y="140"/>
                  </a:lnTo>
                  <a:lnTo>
                    <a:pt x="608" y="140"/>
                  </a:lnTo>
                  <a:lnTo>
                    <a:pt x="601" y="136"/>
                  </a:lnTo>
                  <a:lnTo>
                    <a:pt x="591" y="132"/>
                  </a:lnTo>
                  <a:lnTo>
                    <a:pt x="583" y="126"/>
                  </a:lnTo>
                  <a:lnTo>
                    <a:pt x="574" y="124"/>
                  </a:lnTo>
                  <a:lnTo>
                    <a:pt x="564" y="122"/>
                  </a:lnTo>
                  <a:lnTo>
                    <a:pt x="541" y="128"/>
                  </a:lnTo>
                  <a:lnTo>
                    <a:pt x="512" y="132"/>
                  </a:lnTo>
                  <a:lnTo>
                    <a:pt x="499" y="124"/>
                  </a:lnTo>
                  <a:lnTo>
                    <a:pt x="489" y="117"/>
                  </a:lnTo>
                  <a:lnTo>
                    <a:pt x="482" y="119"/>
                  </a:lnTo>
                  <a:lnTo>
                    <a:pt x="472" y="121"/>
                  </a:lnTo>
                  <a:lnTo>
                    <a:pt x="464" y="122"/>
                  </a:lnTo>
                  <a:lnTo>
                    <a:pt x="457" y="126"/>
                  </a:lnTo>
                  <a:lnTo>
                    <a:pt x="447" y="134"/>
                  </a:lnTo>
                  <a:lnTo>
                    <a:pt x="436" y="142"/>
                  </a:lnTo>
                  <a:lnTo>
                    <a:pt x="430" y="144"/>
                  </a:lnTo>
                  <a:lnTo>
                    <a:pt x="426" y="145"/>
                  </a:lnTo>
                  <a:lnTo>
                    <a:pt x="422" y="145"/>
                  </a:lnTo>
                  <a:lnTo>
                    <a:pt x="418" y="145"/>
                  </a:lnTo>
                  <a:lnTo>
                    <a:pt x="411" y="144"/>
                  </a:lnTo>
                  <a:lnTo>
                    <a:pt x="401" y="142"/>
                  </a:lnTo>
                  <a:lnTo>
                    <a:pt x="389" y="145"/>
                  </a:lnTo>
                  <a:lnTo>
                    <a:pt x="380" y="147"/>
                  </a:lnTo>
                  <a:lnTo>
                    <a:pt x="370" y="145"/>
                  </a:lnTo>
                  <a:lnTo>
                    <a:pt x="359" y="142"/>
                  </a:lnTo>
                  <a:lnTo>
                    <a:pt x="349" y="144"/>
                  </a:lnTo>
                  <a:lnTo>
                    <a:pt x="343" y="147"/>
                  </a:lnTo>
                  <a:lnTo>
                    <a:pt x="336" y="155"/>
                  </a:lnTo>
                  <a:lnTo>
                    <a:pt x="332" y="161"/>
                  </a:lnTo>
                  <a:lnTo>
                    <a:pt x="324" y="167"/>
                  </a:lnTo>
                  <a:lnTo>
                    <a:pt x="318" y="168"/>
                  </a:lnTo>
                  <a:lnTo>
                    <a:pt x="309" y="170"/>
                  </a:lnTo>
                  <a:lnTo>
                    <a:pt x="299" y="170"/>
                  </a:lnTo>
                  <a:lnTo>
                    <a:pt x="295" y="172"/>
                  </a:lnTo>
                  <a:lnTo>
                    <a:pt x="292" y="176"/>
                  </a:lnTo>
                  <a:lnTo>
                    <a:pt x="293" y="182"/>
                  </a:lnTo>
                  <a:lnTo>
                    <a:pt x="301" y="190"/>
                  </a:lnTo>
                  <a:lnTo>
                    <a:pt x="305" y="193"/>
                  </a:lnTo>
                  <a:lnTo>
                    <a:pt x="309" y="197"/>
                  </a:lnTo>
                  <a:lnTo>
                    <a:pt x="313" y="201"/>
                  </a:lnTo>
                  <a:lnTo>
                    <a:pt x="313" y="207"/>
                  </a:lnTo>
                  <a:lnTo>
                    <a:pt x="301" y="222"/>
                  </a:lnTo>
                  <a:lnTo>
                    <a:pt x="290" y="236"/>
                  </a:lnTo>
                  <a:lnTo>
                    <a:pt x="290" y="255"/>
                  </a:lnTo>
                  <a:lnTo>
                    <a:pt x="292" y="280"/>
                  </a:lnTo>
                  <a:lnTo>
                    <a:pt x="286" y="297"/>
                  </a:lnTo>
                  <a:lnTo>
                    <a:pt x="280" y="314"/>
                  </a:lnTo>
                  <a:lnTo>
                    <a:pt x="272" y="335"/>
                  </a:lnTo>
                  <a:lnTo>
                    <a:pt x="265" y="351"/>
                  </a:lnTo>
                  <a:lnTo>
                    <a:pt x="272" y="364"/>
                  </a:lnTo>
                  <a:lnTo>
                    <a:pt x="278" y="380"/>
                  </a:lnTo>
                  <a:lnTo>
                    <a:pt x="269" y="397"/>
                  </a:lnTo>
                  <a:lnTo>
                    <a:pt x="257" y="412"/>
                  </a:lnTo>
                  <a:lnTo>
                    <a:pt x="257" y="416"/>
                  </a:lnTo>
                  <a:lnTo>
                    <a:pt x="255" y="418"/>
                  </a:lnTo>
                  <a:lnTo>
                    <a:pt x="253" y="420"/>
                  </a:lnTo>
                  <a:lnTo>
                    <a:pt x="249" y="420"/>
                  </a:lnTo>
                  <a:lnTo>
                    <a:pt x="242" y="418"/>
                  </a:lnTo>
                  <a:lnTo>
                    <a:pt x="234" y="418"/>
                  </a:lnTo>
                  <a:lnTo>
                    <a:pt x="226" y="420"/>
                  </a:lnTo>
                  <a:lnTo>
                    <a:pt x="221" y="426"/>
                  </a:lnTo>
                  <a:lnTo>
                    <a:pt x="217" y="433"/>
                  </a:lnTo>
                  <a:lnTo>
                    <a:pt x="209" y="443"/>
                  </a:lnTo>
                  <a:lnTo>
                    <a:pt x="194" y="454"/>
                  </a:lnTo>
                  <a:lnTo>
                    <a:pt x="178" y="464"/>
                  </a:lnTo>
                  <a:lnTo>
                    <a:pt x="169" y="470"/>
                  </a:lnTo>
                  <a:lnTo>
                    <a:pt x="157" y="474"/>
                  </a:lnTo>
                  <a:lnTo>
                    <a:pt x="151" y="475"/>
                  </a:lnTo>
                  <a:lnTo>
                    <a:pt x="148" y="477"/>
                  </a:lnTo>
                  <a:lnTo>
                    <a:pt x="146" y="481"/>
                  </a:lnTo>
                  <a:lnTo>
                    <a:pt x="144" y="483"/>
                  </a:lnTo>
                  <a:lnTo>
                    <a:pt x="144" y="491"/>
                  </a:lnTo>
                  <a:lnTo>
                    <a:pt x="142" y="498"/>
                  </a:lnTo>
                  <a:lnTo>
                    <a:pt x="142" y="502"/>
                  </a:lnTo>
                  <a:lnTo>
                    <a:pt x="138" y="506"/>
                  </a:lnTo>
                  <a:lnTo>
                    <a:pt x="134" y="508"/>
                  </a:lnTo>
                  <a:lnTo>
                    <a:pt x="127" y="508"/>
                  </a:lnTo>
                  <a:lnTo>
                    <a:pt x="113" y="508"/>
                  </a:lnTo>
                  <a:lnTo>
                    <a:pt x="100" y="508"/>
                  </a:lnTo>
                  <a:lnTo>
                    <a:pt x="94" y="508"/>
                  </a:lnTo>
                  <a:lnTo>
                    <a:pt x="88" y="510"/>
                  </a:lnTo>
                  <a:lnTo>
                    <a:pt x="82" y="512"/>
                  </a:lnTo>
                  <a:lnTo>
                    <a:pt x="79" y="514"/>
                  </a:lnTo>
                  <a:lnTo>
                    <a:pt x="69" y="531"/>
                  </a:lnTo>
                  <a:lnTo>
                    <a:pt x="61" y="545"/>
                  </a:lnTo>
                  <a:lnTo>
                    <a:pt x="61" y="545"/>
                  </a:lnTo>
                  <a:lnTo>
                    <a:pt x="59" y="545"/>
                  </a:lnTo>
                  <a:lnTo>
                    <a:pt x="59" y="545"/>
                  </a:lnTo>
                  <a:lnTo>
                    <a:pt x="59" y="545"/>
                  </a:lnTo>
                  <a:lnTo>
                    <a:pt x="59" y="545"/>
                  </a:lnTo>
                  <a:lnTo>
                    <a:pt x="59" y="546"/>
                  </a:lnTo>
                  <a:lnTo>
                    <a:pt x="59" y="546"/>
                  </a:lnTo>
                  <a:lnTo>
                    <a:pt x="57" y="546"/>
                  </a:lnTo>
                  <a:lnTo>
                    <a:pt x="57" y="546"/>
                  </a:lnTo>
                  <a:lnTo>
                    <a:pt x="57" y="546"/>
                  </a:lnTo>
                  <a:lnTo>
                    <a:pt x="57" y="546"/>
                  </a:lnTo>
                  <a:lnTo>
                    <a:pt x="57" y="546"/>
                  </a:lnTo>
                  <a:lnTo>
                    <a:pt x="57" y="548"/>
                  </a:lnTo>
                  <a:lnTo>
                    <a:pt x="57" y="548"/>
                  </a:lnTo>
                  <a:lnTo>
                    <a:pt x="56" y="548"/>
                  </a:lnTo>
                  <a:lnTo>
                    <a:pt x="56" y="548"/>
                  </a:lnTo>
                  <a:lnTo>
                    <a:pt x="56" y="548"/>
                  </a:lnTo>
                  <a:lnTo>
                    <a:pt x="56" y="548"/>
                  </a:lnTo>
                  <a:lnTo>
                    <a:pt x="56" y="548"/>
                  </a:lnTo>
                  <a:lnTo>
                    <a:pt x="56" y="550"/>
                  </a:lnTo>
                  <a:lnTo>
                    <a:pt x="56" y="550"/>
                  </a:lnTo>
                  <a:lnTo>
                    <a:pt x="54" y="550"/>
                  </a:lnTo>
                  <a:lnTo>
                    <a:pt x="54" y="550"/>
                  </a:lnTo>
                  <a:lnTo>
                    <a:pt x="54" y="550"/>
                  </a:lnTo>
                  <a:lnTo>
                    <a:pt x="54" y="550"/>
                  </a:lnTo>
                  <a:lnTo>
                    <a:pt x="54" y="550"/>
                  </a:lnTo>
                  <a:lnTo>
                    <a:pt x="54" y="552"/>
                  </a:lnTo>
                  <a:lnTo>
                    <a:pt x="54" y="552"/>
                  </a:lnTo>
                  <a:lnTo>
                    <a:pt x="54" y="552"/>
                  </a:lnTo>
                  <a:lnTo>
                    <a:pt x="52" y="552"/>
                  </a:lnTo>
                  <a:lnTo>
                    <a:pt x="52" y="552"/>
                  </a:lnTo>
                  <a:lnTo>
                    <a:pt x="52" y="552"/>
                  </a:lnTo>
                  <a:lnTo>
                    <a:pt x="52" y="554"/>
                  </a:lnTo>
                  <a:lnTo>
                    <a:pt x="52" y="554"/>
                  </a:lnTo>
                  <a:lnTo>
                    <a:pt x="52" y="554"/>
                  </a:lnTo>
                  <a:lnTo>
                    <a:pt x="52" y="554"/>
                  </a:lnTo>
                  <a:lnTo>
                    <a:pt x="52" y="554"/>
                  </a:lnTo>
                  <a:lnTo>
                    <a:pt x="52" y="554"/>
                  </a:lnTo>
                  <a:lnTo>
                    <a:pt x="52" y="556"/>
                  </a:lnTo>
                  <a:lnTo>
                    <a:pt x="50" y="556"/>
                  </a:lnTo>
                  <a:lnTo>
                    <a:pt x="50" y="556"/>
                  </a:lnTo>
                  <a:lnTo>
                    <a:pt x="50" y="556"/>
                  </a:lnTo>
                  <a:lnTo>
                    <a:pt x="50" y="556"/>
                  </a:lnTo>
                  <a:lnTo>
                    <a:pt x="50" y="556"/>
                  </a:lnTo>
                  <a:lnTo>
                    <a:pt x="50" y="556"/>
                  </a:lnTo>
                  <a:lnTo>
                    <a:pt x="50" y="558"/>
                  </a:lnTo>
                  <a:lnTo>
                    <a:pt x="50" y="558"/>
                  </a:lnTo>
                  <a:lnTo>
                    <a:pt x="50" y="558"/>
                  </a:lnTo>
                  <a:lnTo>
                    <a:pt x="50" y="558"/>
                  </a:lnTo>
                  <a:lnTo>
                    <a:pt x="50" y="558"/>
                  </a:lnTo>
                  <a:lnTo>
                    <a:pt x="50" y="558"/>
                  </a:lnTo>
                  <a:lnTo>
                    <a:pt x="50" y="560"/>
                  </a:lnTo>
                  <a:lnTo>
                    <a:pt x="50" y="560"/>
                  </a:lnTo>
                  <a:lnTo>
                    <a:pt x="48" y="560"/>
                  </a:lnTo>
                  <a:lnTo>
                    <a:pt x="48" y="560"/>
                  </a:lnTo>
                  <a:lnTo>
                    <a:pt x="48" y="560"/>
                  </a:lnTo>
                  <a:lnTo>
                    <a:pt x="48" y="560"/>
                  </a:lnTo>
                  <a:lnTo>
                    <a:pt x="48" y="560"/>
                  </a:lnTo>
                  <a:lnTo>
                    <a:pt x="48" y="562"/>
                  </a:lnTo>
                  <a:lnTo>
                    <a:pt x="48" y="562"/>
                  </a:lnTo>
                  <a:lnTo>
                    <a:pt x="48" y="562"/>
                  </a:lnTo>
                  <a:lnTo>
                    <a:pt x="48" y="562"/>
                  </a:lnTo>
                  <a:lnTo>
                    <a:pt x="48" y="562"/>
                  </a:lnTo>
                  <a:lnTo>
                    <a:pt x="48" y="562"/>
                  </a:lnTo>
                  <a:lnTo>
                    <a:pt x="48" y="564"/>
                  </a:lnTo>
                  <a:lnTo>
                    <a:pt x="48" y="564"/>
                  </a:lnTo>
                  <a:lnTo>
                    <a:pt x="48" y="564"/>
                  </a:lnTo>
                  <a:lnTo>
                    <a:pt x="48" y="564"/>
                  </a:lnTo>
                  <a:lnTo>
                    <a:pt x="48" y="564"/>
                  </a:lnTo>
                  <a:lnTo>
                    <a:pt x="48" y="564"/>
                  </a:lnTo>
                  <a:lnTo>
                    <a:pt x="48" y="564"/>
                  </a:lnTo>
                  <a:lnTo>
                    <a:pt x="48" y="566"/>
                  </a:lnTo>
                  <a:lnTo>
                    <a:pt x="48" y="566"/>
                  </a:lnTo>
                  <a:lnTo>
                    <a:pt x="48" y="566"/>
                  </a:lnTo>
                  <a:lnTo>
                    <a:pt x="48" y="566"/>
                  </a:lnTo>
                  <a:lnTo>
                    <a:pt x="46" y="566"/>
                  </a:lnTo>
                  <a:lnTo>
                    <a:pt x="46" y="568"/>
                  </a:lnTo>
                  <a:lnTo>
                    <a:pt x="46" y="568"/>
                  </a:lnTo>
                  <a:lnTo>
                    <a:pt x="46" y="568"/>
                  </a:lnTo>
                  <a:lnTo>
                    <a:pt x="46" y="568"/>
                  </a:lnTo>
                  <a:lnTo>
                    <a:pt x="46" y="568"/>
                  </a:lnTo>
                  <a:lnTo>
                    <a:pt x="46" y="568"/>
                  </a:lnTo>
                  <a:lnTo>
                    <a:pt x="46" y="569"/>
                  </a:lnTo>
                  <a:lnTo>
                    <a:pt x="46" y="569"/>
                  </a:lnTo>
                  <a:lnTo>
                    <a:pt x="46" y="569"/>
                  </a:lnTo>
                  <a:lnTo>
                    <a:pt x="46" y="569"/>
                  </a:lnTo>
                  <a:lnTo>
                    <a:pt x="46" y="569"/>
                  </a:lnTo>
                  <a:lnTo>
                    <a:pt x="46" y="569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1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lnTo>
                    <a:pt x="46" y="573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90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3750" y="5108260"/>
              <a:ext cx="137394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Western Cape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73114" y="3810650"/>
              <a:ext cx="137394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Northern Cape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19340" y="4653660"/>
              <a:ext cx="129761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Eastern Cape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16950" y="3585040"/>
              <a:ext cx="122128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 err="1">
                  <a:solidFill>
                    <a:srgbClr val="FFFFFF">
                      <a:lumMod val="95000"/>
                    </a:srgbClr>
                  </a:solidFill>
                </a:rPr>
                <a:t>KwaZulu</a:t>
              </a: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-</a:t>
              </a:r>
              <a:b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</a:b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Natal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18394" y="2752758"/>
              <a:ext cx="122128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Mpumalanga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87960" y="1673410"/>
              <a:ext cx="122128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Limpopo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75987" y="2566579"/>
              <a:ext cx="122128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Gauteng    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14020" y="2669080"/>
              <a:ext cx="122128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North West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8330" y="3276340"/>
              <a:ext cx="1221280" cy="3019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/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ZA" sz="900" b="1" dirty="0">
                  <a:solidFill>
                    <a:srgbClr val="FFFFFF">
                      <a:lumMod val="95000"/>
                    </a:srgbClr>
                  </a:solidFill>
                </a:rPr>
                <a:t>Free State</a:t>
              </a:r>
            </a:p>
          </p:txBody>
        </p:sp>
      </p:grpSp>
      <p:sp>
        <p:nvSpPr>
          <p:cNvPr id="27" name="Chart Placeholder 26"/>
          <p:cNvSpPr>
            <a:spLocks noGrp="1"/>
          </p:cNvSpPr>
          <p:nvPr>
            <p:ph type="chart" sz="quarter" idx="15"/>
          </p:nvPr>
        </p:nvSpPr>
        <p:spPr>
          <a:xfrm>
            <a:off x="239184" y="1052514"/>
            <a:ext cx="4512733" cy="4968875"/>
          </a:xfrm>
        </p:spPr>
        <p:txBody>
          <a:bodyPr/>
          <a:lstStyle/>
          <a:p>
            <a:endParaRPr lang="en-ZA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orient="horz" pos="3702">
          <p15:clr>
            <a:srgbClr val="FBAE40"/>
          </p15:clr>
        </p15:guide>
        <p15:guide id="3" pos="204">
          <p15:clr>
            <a:srgbClr val="FBAE40"/>
          </p15:clr>
        </p15:guide>
        <p15:guide id="4" pos="21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9185" y="1052514"/>
            <a:ext cx="11713633" cy="4968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9185" y="1052514"/>
            <a:ext cx="11713633" cy="49688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553236"/>
          </a:xfrm>
        </p:spPr>
        <p:txBody>
          <a:bodyPr/>
          <a:lstStyle/>
          <a:p>
            <a:endParaRPr lang="en-ZA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0990" y="1052514"/>
            <a:ext cx="6931228" cy="1081087"/>
          </a:xfrm>
        </p:spPr>
        <p:txBody>
          <a:bodyPr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239185" y="2276872"/>
            <a:ext cx="6913033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54000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ZA" sz="2400" b="1" i="1" dirty="0">
                <a:solidFill>
                  <a:schemeClr val="bg1"/>
                </a:solidFill>
                <a:ea typeface="Arial" pitchFamily="-109" charset="0"/>
                <a:cs typeface="Arial"/>
              </a:defRPr>
            </a:lvl1pPr>
          </a:lstStyle>
          <a:p>
            <a:pPr lvl="0" defTabSz="457200" eaLnBrk="0" fontAlgn="base" hangingPunct="0">
              <a:spcAft>
                <a:spcPct val="0"/>
              </a:spcAft>
              <a:buClr>
                <a:srgbClr val="75787B"/>
              </a:buClr>
            </a:pPr>
            <a:r>
              <a:rPr lang="en-US" dirty="0" smtClean="0"/>
              <a:t>Click to edit Master text styles</a:t>
            </a:r>
            <a:endParaRPr lang="en-Z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2145556" y="-8709"/>
            <a:ext cx="10057" cy="686670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12144001" y="-7200"/>
            <a:ext cx="10057" cy="686670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334" y="6587203"/>
            <a:ext cx="480053" cy="10801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/>
          <a:lstStyle>
            <a:lvl1pPr algn="r">
              <a:defRPr lang="en-ZA" sz="800" kern="120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5BEDA0E-5824-49D1-BF20-835D900F6FE1}" type="slidenum">
              <a:rPr/>
              <a:pPr/>
              <a:t>‹#›</a:t>
            </a:fld>
            <a:endParaRPr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417332"/>
            <a:ext cx="5759963" cy="44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1" y="2942274"/>
            <a:ext cx="3857247" cy="9734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058" y="4940301"/>
            <a:ext cx="9378305" cy="9791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28182" y="1575764"/>
            <a:ext cx="3844367" cy="41382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4020" y="1577847"/>
            <a:ext cx="11699411" cy="71747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021388"/>
          </a:xfrm>
        </p:spPr>
        <p:txBody>
          <a:bodyPr/>
          <a:lstStyle/>
          <a:p>
            <a:endParaRPr lang="en-ZA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Oval 6"/>
          <p:cNvSpPr/>
          <p:nvPr userDrawn="1"/>
        </p:nvSpPr>
        <p:spPr>
          <a:xfrm>
            <a:off x="671397" y="3292766"/>
            <a:ext cx="653307" cy="48998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671397" y="3976595"/>
            <a:ext cx="653307" cy="48998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671397" y="4624914"/>
            <a:ext cx="653307" cy="489980"/>
          </a:xfrm>
          <a:prstGeom prst="ellipse">
            <a:avLst/>
          </a:prstGeom>
          <a:blipFill>
            <a:blip r:embed="rId4"/>
            <a:srcRect/>
            <a:stretch>
              <a:fillRect l="-6475" t="-6830" r="-6830" b="-6475"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671397" y="5417002"/>
            <a:ext cx="653307" cy="4899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71397" y="2572686"/>
            <a:ext cx="653307" cy="4899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7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671397" y="1888610"/>
            <a:ext cx="653307" cy="48998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671397" y="1120190"/>
            <a:ext cx="653307" cy="489980"/>
          </a:xfrm>
          <a:prstGeom prst="ellipse">
            <a:avLst/>
          </a:prstGeom>
          <a:solidFill>
            <a:schemeClr val="tx2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200" b="1" dirty="0">
                <a:solidFill>
                  <a:srgbClr val="FFFFFF"/>
                </a:solidFill>
              </a:rPr>
              <a:t>Other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1612736" y="3338328"/>
            <a:ext cx="520456" cy="39034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12736" y="4022157"/>
            <a:ext cx="520456" cy="39034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12736" y="4670476"/>
            <a:ext cx="520456" cy="390342"/>
          </a:xfrm>
          <a:prstGeom prst="ellipse">
            <a:avLst/>
          </a:prstGeom>
          <a:blipFill>
            <a:blip r:embed="rId4"/>
            <a:srcRect/>
            <a:stretch>
              <a:fillRect l="-6475" t="-6830" r="-6830" b="-6475"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12736" y="5462564"/>
            <a:ext cx="520456" cy="39034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631504" y="2632324"/>
            <a:ext cx="520456" cy="39034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7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594316" y="1331734"/>
            <a:ext cx="520456" cy="390342"/>
          </a:xfrm>
          <a:prstGeom prst="ellipse">
            <a:avLst/>
          </a:prstGeom>
          <a:solidFill>
            <a:schemeClr val="tx2"/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200" b="1" dirty="0">
                <a:solidFill>
                  <a:srgbClr val="FFFFFF"/>
                </a:solidFill>
              </a:rPr>
              <a:t>Other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642321" y="1904983"/>
            <a:ext cx="520456" cy="39034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21599978" lon="21599938" rev="21599937"/>
            </a:camera>
            <a:lightRig rig="threePt" dir="t">
              <a:rot lat="0" lon="0" rev="4200000"/>
            </a:lightRig>
          </a:scene3d>
          <a:sp3d prstMaterial="plastic">
            <a:bevelT w="228600" h="228600"/>
            <a:bevelB w="228600" h="228600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S BLU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5"/>
          </p:nvPr>
        </p:nvSpPr>
        <p:spPr/>
        <p:txBody>
          <a:bodyPr/>
          <a:lstStyle/>
          <a:p>
            <a:endParaRPr lang="en-ZA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53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612">
          <p15:clr>
            <a:srgbClr val="FBAE40"/>
          </p15:clr>
        </p15:guide>
        <p15:guide id="4" pos="51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17ABFE9-D60D-FB44-AE60-4F8D5757D07E}" type="datetimeFigureOut">
              <a:rPr lang="en-US">
                <a:solidFill>
                  <a:srgbClr val="000000"/>
                </a:solidFill>
              </a:rPr>
              <a:pPr/>
              <a:t>9/19/2017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6465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3E59C-A05B-9744-B08E-DD594B09356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38873"/>
            <a:ext cx="28448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24/10/16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38873"/>
            <a:ext cx="38608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38873"/>
            <a:ext cx="28448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1113858"/>
            <a:ext cx="10363200" cy="4001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9184" y="1053000"/>
            <a:ext cx="2112435" cy="496838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5"/>
          </p:nvPr>
        </p:nvSpPr>
        <p:spPr/>
        <p:txBody>
          <a:bodyPr/>
          <a:lstStyle/>
          <a:p>
            <a:endParaRPr lang="en-ZA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53">
          <p15:clr>
            <a:srgbClr val="FBAE40"/>
          </p15:clr>
        </p15:guide>
        <p15:guide id="2" orient="horz" pos="100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5"/>
          </p:nvPr>
        </p:nvSpPr>
        <p:spPr>
          <a:xfrm>
            <a:off x="0" y="818607"/>
            <a:ext cx="12192000" cy="5202782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Rectangle 5"/>
          <p:cNvSpPr/>
          <p:nvPr userDrawn="1"/>
        </p:nvSpPr>
        <p:spPr>
          <a:xfrm>
            <a:off x="0" y="765175"/>
            <a:ext cx="12192000" cy="7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836024"/>
            <a:ext cx="12192000" cy="5185365"/>
          </a:xfrm>
        </p:spPr>
        <p:txBody>
          <a:bodyPr/>
          <a:lstStyle/>
          <a:p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5175"/>
            <a:ext cx="12192000" cy="7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7018" y="1052513"/>
            <a:ext cx="4897967" cy="518477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/>
          <a:lstStyle/>
          <a:p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9185" y="1052514"/>
            <a:ext cx="11713633" cy="4968875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NUL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6" y="0"/>
            <a:ext cx="8641124" cy="765000"/>
          </a:xfrm>
          <a:prstGeom prst="rect">
            <a:avLst/>
          </a:prstGeom>
        </p:spPr>
        <p:txBody>
          <a:bodyPr vert="horz" lIns="0" tIns="0" rIns="0" bIns="18000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84" y="1053000"/>
            <a:ext cx="11714448" cy="49683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8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239184" y="6021389"/>
            <a:ext cx="11713633" cy="2158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ZA" dirty="0">
              <a:solidFill>
                <a:srgbClr val="646567"/>
              </a:solidFill>
            </a:endParaRPr>
          </a:p>
        </p:txBody>
      </p:sp>
      <p:sp>
        <p:nvSpPr>
          <p:cNvPr id="87" name="TextBox 86" hidden="1"/>
          <p:cNvSpPr txBox="1"/>
          <p:nvPr userDrawn="1"/>
        </p:nvSpPr>
        <p:spPr>
          <a:xfrm>
            <a:off x="185815" y="6292234"/>
            <a:ext cx="672816" cy="2327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ZA" sz="1100" b="1" dirty="0">
                <a:solidFill>
                  <a:srgbClr val="E0E1E3"/>
                </a:solidFill>
              </a:rPr>
              <a:t>Create</a:t>
            </a:r>
          </a:p>
        </p:txBody>
      </p:sp>
      <p:sp>
        <p:nvSpPr>
          <p:cNvPr id="88" name="TextBox 87" hidden="1"/>
          <p:cNvSpPr txBox="1"/>
          <p:nvPr userDrawn="1"/>
        </p:nvSpPr>
        <p:spPr>
          <a:xfrm>
            <a:off x="934960" y="6292234"/>
            <a:ext cx="672816" cy="2327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ZA" sz="1100" b="1" dirty="0">
                <a:solidFill>
                  <a:srgbClr val="E0E1E3"/>
                </a:solidFill>
              </a:rPr>
              <a:t>Grow</a:t>
            </a:r>
          </a:p>
        </p:txBody>
      </p:sp>
      <p:sp>
        <p:nvSpPr>
          <p:cNvPr id="89" name="TextBox 88" hidden="1"/>
          <p:cNvSpPr txBox="1"/>
          <p:nvPr userDrawn="1"/>
        </p:nvSpPr>
        <p:spPr>
          <a:xfrm>
            <a:off x="1696421" y="6292234"/>
            <a:ext cx="672816" cy="2327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ZA" sz="1100" b="1" dirty="0">
                <a:solidFill>
                  <a:srgbClr val="E0E1E3"/>
                </a:solidFill>
              </a:rPr>
              <a:t>Protect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18" y="66513"/>
            <a:ext cx="2400300" cy="605763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1953493" y="6489700"/>
            <a:ext cx="239184" cy="179388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fld id="{A6314156-D77B-4F23-91FF-7B77E431775B}" type="slidenum">
              <a:rPr lang="en-ZA" sz="800">
                <a:solidFill>
                  <a:srgbClr val="FFFFFF"/>
                </a:solidFill>
              </a:rPr>
              <a:pPr algn="ctr"/>
              <a:t>‹#›</a:t>
            </a:fld>
            <a:endParaRPr lang="en-ZA" sz="800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0" y="765175"/>
            <a:ext cx="12192000" cy="7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9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000" b="0" kern="1200" cap="all" baseline="0">
          <a:solidFill>
            <a:schemeClr val="accent1"/>
          </a:solidFill>
          <a:latin typeface="Arial Narrow" panose="020B0606020202030204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b="0" kern="1200">
          <a:solidFill>
            <a:schemeClr val="accent1"/>
          </a:solidFill>
          <a:latin typeface="Arial Narrow" panose="020B0606020202030204" pitchFamily="34" charset="0"/>
          <a:ea typeface="+mn-ea"/>
          <a:cs typeface="+mn-cs"/>
        </a:defRPr>
      </a:lvl1pPr>
      <a:lvl2pPr marL="182563" indent="-182563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35718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-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541338" indent="-1841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715963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-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13">
          <p15:clr>
            <a:srgbClr val="F26B43"/>
          </p15:clr>
        </p15:guide>
        <p15:guide id="2" pos="5647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1111">
          <p15:clr>
            <a:srgbClr val="F26B43"/>
          </p15:clr>
        </p15:guide>
        <p15:guide id="7" orient="horz" pos="663">
          <p15:clr>
            <a:srgbClr val="F26B43"/>
          </p15:clr>
        </p15:guide>
        <p15:guide id="8" pos="4649">
          <p15:clr>
            <a:srgbClr val="F26B43"/>
          </p15:clr>
        </p15:guide>
        <p15:guide id="9" pos="1247">
          <p15:clr>
            <a:srgbClr val="F26B43"/>
          </p15:clr>
        </p15:guide>
        <p15:guide id="10" pos="2245">
          <p15:clr>
            <a:srgbClr val="F26B43"/>
          </p15:clr>
        </p15:guide>
        <p15:guide id="11" pos="2381">
          <p15:clr>
            <a:srgbClr val="F26B43"/>
          </p15:clr>
        </p15:guide>
        <p15:guide id="12" pos="3379">
          <p15:clr>
            <a:srgbClr val="F26B43"/>
          </p15:clr>
        </p15:guide>
        <p15:guide id="13" pos="3515">
          <p15:clr>
            <a:srgbClr val="F26B43"/>
          </p15:clr>
        </p15:guide>
        <p15:guide id="14" pos="4513">
          <p15:clr>
            <a:srgbClr val="F26B43"/>
          </p15:clr>
        </p15:guide>
        <p15:guide id="15" orient="horz" pos="1344">
          <p15:clr>
            <a:srgbClr val="F26B43"/>
          </p15:clr>
        </p15:guide>
        <p15:guide id="16" orient="horz" pos="1480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orient="horz" pos="2296">
          <p15:clr>
            <a:srgbClr val="F26B43"/>
          </p15:clr>
        </p15:guide>
        <p15:guide id="20" orient="horz" pos="2976">
          <p15:clr>
            <a:srgbClr val="F26B43"/>
          </p15:clr>
        </p15:guide>
        <p15:guide id="21" orient="horz" pos="3112">
          <p15:clr>
            <a:srgbClr val="F26B43"/>
          </p15:clr>
        </p15:guide>
        <p15:guide id="22" orient="horz" pos="4201">
          <p15:clr>
            <a:srgbClr val="F26B43"/>
          </p15:clr>
        </p15:guide>
        <p15:guide id="23" orient="horz" pos="3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safrica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hyperlink" Target="http://www.issafrica.org/futur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61352" y="6273316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ZA" sz="16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ISSAfrica</a:t>
            </a:r>
            <a:endParaRPr lang="en-ZA" sz="16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3" y="800708"/>
            <a:ext cx="8167569" cy="792088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Namibia: DORMANT POTENTIAL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95701" y="5532370"/>
            <a:ext cx="5182535" cy="1079500"/>
          </a:xfrm>
        </p:spPr>
        <p:txBody>
          <a:bodyPr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African Futures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Project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September, 2017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Zachary Donnenfeld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796"/>
            <a:ext cx="121920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57718" y="2375885"/>
            <a:ext cx="5184576" cy="1029701"/>
          </a:xfrm>
          <a:prstGeom prst="rect">
            <a:avLst/>
          </a:prstGeom>
          <a:solidFill>
            <a:schemeClr val="accent1"/>
          </a:solidFill>
        </p:spPr>
        <p:txBody>
          <a:bodyPr vert="horz" lIns="54000" tIns="27000" rIns="54000" bIns="27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ZA" sz="24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Where are we going?</a:t>
            </a:r>
            <a:endParaRPr lang="en-ZA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29438"/>
            <a:ext cx="10363200" cy="400110"/>
          </a:xfrm>
        </p:spPr>
        <p:txBody>
          <a:bodyPr/>
          <a:lstStyle/>
          <a:p>
            <a:r>
              <a:rPr lang="en-US" dirty="0" smtClean="0"/>
              <a:t>Current PATH </a:t>
            </a:r>
            <a:r>
              <a:rPr lang="mr-IN" dirty="0" smtClean="0"/>
              <a:t>–</a:t>
            </a:r>
            <a:r>
              <a:rPr lang="en-US" dirty="0" smtClean="0"/>
              <a:t> DEMOGRAPHY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66307"/>
              </p:ext>
            </p:extLst>
          </p:nvPr>
        </p:nvGraphicFramePr>
        <p:xfrm>
          <a:off x="704538" y="1079292"/>
          <a:ext cx="10573062" cy="486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3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29438"/>
            <a:ext cx="10363200" cy="400110"/>
          </a:xfrm>
        </p:spPr>
        <p:txBody>
          <a:bodyPr/>
          <a:lstStyle/>
          <a:p>
            <a:r>
              <a:rPr lang="en-US" dirty="0" smtClean="0"/>
              <a:t>Current PATH </a:t>
            </a:r>
            <a:r>
              <a:rPr lang="mr-IN" dirty="0" smtClean="0"/>
              <a:t>–</a:t>
            </a:r>
            <a:r>
              <a:rPr lang="en-US" dirty="0" smtClean="0"/>
              <a:t> DEMOGRAPHY 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252369"/>
              </p:ext>
            </p:extLst>
          </p:nvPr>
        </p:nvGraphicFramePr>
        <p:xfrm>
          <a:off x="1753745" y="1274164"/>
          <a:ext cx="8870950" cy="473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2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29439"/>
            <a:ext cx="10363200" cy="400110"/>
          </a:xfrm>
        </p:spPr>
        <p:txBody>
          <a:bodyPr/>
          <a:lstStyle/>
          <a:p>
            <a:r>
              <a:rPr lang="en-US" dirty="0" smtClean="0"/>
              <a:t>Current Path - Education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036871"/>
              </p:ext>
            </p:extLst>
          </p:nvPr>
        </p:nvGraphicFramePr>
        <p:xfrm>
          <a:off x="1738857" y="2173574"/>
          <a:ext cx="8634335" cy="2876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920"/>
                <a:gridCol w="1804814"/>
                <a:gridCol w="1726867"/>
                <a:gridCol w="1726867"/>
                <a:gridCol w="1726867"/>
              </a:tblGrid>
              <a:tr h="90336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Africa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Upper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-middle-income Africa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Namibia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Regional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Peers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3307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is-I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rgbClr val="FFFF00"/>
                          </a:solidFill>
                          <a:effectLst/>
                        </a:rPr>
                        <a:t>5.8</a:t>
                      </a:r>
                      <a:endParaRPr lang="nb-NO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8.4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6.6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8.9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93307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is-IS" sz="2000" b="0" i="0" u="none" strike="noStrike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6.0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8.7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rgbClr val="FFFF00"/>
                          </a:solidFill>
                          <a:effectLst/>
                        </a:rPr>
                        <a:t>7.1</a:t>
                      </a:r>
                      <a:endParaRPr lang="nb-NO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9.2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93307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2030</a:t>
                      </a:r>
                      <a:endParaRPr lang="is-I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6.7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9.3</a:t>
                      </a:r>
                      <a:endParaRPr lang="hr-HR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8.1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9.9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93307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2040</a:t>
                      </a:r>
                      <a:endParaRPr lang="is-I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rgbClr val="FFFF00"/>
                          </a:solidFill>
                          <a:effectLst/>
                        </a:rPr>
                        <a:t>7.4</a:t>
                      </a:r>
                      <a:endParaRPr lang="nb-NO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10.0</a:t>
                      </a:r>
                      <a:endParaRPr lang="nb-NO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solidFill>
                            <a:srgbClr val="FFFF00"/>
                          </a:solidFill>
                          <a:effectLst/>
                        </a:rPr>
                        <a:t>9.0</a:t>
                      </a:r>
                      <a:endParaRPr lang="hr-HR" sz="1800" b="0" i="0" u="none" strike="noStrike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10.6</a:t>
                      </a:r>
                      <a:endParaRPr lang="nb-NO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25600" y="1648918"/>
            <a:ext cx="1064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Average years of education in Africa, upper-middle-income Africa, Namibia and Regional Peer countries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14449"/>
            <a:ext cx="10363200" cy="400110"/>
          </a:xfrm>
        </p:spPr>
        <p:txBody>
          <a:bodyPr/>
          <a:lstStyle/>
          <a:p>
            <a:r>
              <a:rPr lang="en-US" dirty="0" smtClean="0"/>
              <a:t>Current Path - Health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508304"/>
              </p:ext>
            </p:extLst>
          </p:nvPr>
        </p:nvGraphicFramePr>
        <p:xfrm>
          <a:off x="464695" y="914400"/>
          <a:ext cx="11392525" cy="552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24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14448"/>
            <a:ext cx="10363200" cy="400110"/>
          </a:xfrm>
        </p:spPr>
        <p:txBody>
          <a:bodyPr/>
          <a:lstStyle/>
          <a:p>
            <a:r>
              <a:rPr lang="en-US" dirty="0" smtClean="0"/>
              <a:t>Current Path </a:t>
            </a:r>
            <a:r>
              <a:rPr lang="mr-IN" dirty="0" smtClean="0"/>
              <a:t>–</a:t>
            </a:r>
            <a:r>
              <a:rPr lang="en-US" dirty="0" smtClean="0"/>
              <a:t> Story is divergence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55888" y="1220402"/>
            <a:ext cx="1184223" cy="428045"/>
          </a:xfrm>
        </p:spPr>
        <p:txBody>
          <a:bodyPr/>
          <a:lstStyle/>
          <a:p>
            <a:r>
              <a:rPr lang="en-US" dirty="0" smtClean="0"/>
              <a:t>Economy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7732426" y="2057842"/>
            <a:ext cx="832786" cy="222950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8" name="Up Arrow 7"/>
          <p:cNvSpPr/>
          <p:nvPr/>
        </p:nvSpPr>
        <p:spPr>
          <a:xfrm>
            <a:off x="2616616" y="2057842"/>
            <a:ext cx="862767" cy="2229508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986019" y="4654016"/>
            <a:ext cx="4123961" cy="1230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-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541338" indent="-1841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715963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GDP per capita is forecast to growth from the 11</a:t>
            </a:r>
            <a:r>
              <a:rPr lang="en-US" baseline="30000" dirty="0" smtClean="0"/>
              <a:t>th</a:t>
            </a:r>
            <a:r>
              <a:rPr lang="en-US" dirty="0" smtClean="0"/>
              <a:t> highest in Africa today to 9</a:t>
            </a:r>
            <a:r>
              <a:rPr lang="en-US" baseline="30000" dirty="0" smtClean="0"/>
              <a:t>th</a:t>
            </a:r>
            <a:r>
              <a:rPr lang="en-US" dirty="0" smtClean="0"/>
              <a:t> highest by 2040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7292298" y="1220402"/>
            <a:ext cx="1713043" cy="454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-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541338" indent="-1841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715963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Service Delivery </a:t>
            </a:r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6086839" y="4669864"/>
            <a:ext cx="4123961" cy="1230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-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541338" indent="-1841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715963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Access to improved sanitation is forecast to drop from the 26</a:t>
            </a:r>
            <a:r>
              <a:rPr lang="en-US" baseline="30000" dirty="0" smtClean="0"/>
              <a:t>th</a:t>
            </a:r>
            <a:r>
              <a:rPr lang="en-US" dirty="0" smtClean="0"/>
              <a:t> highest in Africa today to 30</a:t>
            </a:r>
            <a:r>
              <a:rPr lang="en-US" baseline="30000" dirty="0" smtClean="0"/>
              <a:t>th</a:t>
            </a:r>
            <a:r>
              <a:rPr lang="en-US" dirty="0" smtClean="0"/>
              <a:t> highest by 2040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8" grpId="0" animBg="1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57718" y="2375885"/>
            <a:ext cx="5184576" cy="1029701"/>
          </a:xfrm>
          <a:prstGeom prst="rect">
            <a:avLst/>
          </a:prstGeom>
          <a:solidFill>
            <a:schemeClr val="accent1"/>
          </a:solidFill>
        </p:spPr>
        <p:txBody>
          <a:bodyPr vert="horz" lIns="54000" tIns="27000" rIns="54000" bIns="27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ZA" sz="24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Where do we want to be?</a:t>
            </a:r>
            <a:endParaRPr lang="en-ZA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29438"/>
            <a:ext cx="10363200" cy="400110"/>
          </a:xfrm>
        </p:spPr>
        <p:txBody>
          <a:bodyPr/>
          <a:lstStyle/>
          <a:p>
            <a:r>
              <a:rPr lang="en-US" dirty="0" smtClean="0"/>
              <a:t>Individual interventions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97" y="912436"/>
            <a:ext cx="6805535" cy="5945564"/>
          </a:xfrm>
        </p:spPr>
      </p:pic>
    </p:spTree>
    <p:extLst>
      <p:ext uri="{BB962C8B-B14F-4D97-AF65-F5344CB8AC3E}">
        <p14:creationId xmlns:p14="http://schemas.microsoft.com/office/powerpoint/2010/main" val="16946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24/10/16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184468"/>
            <a:ext cx="10363200" cy="400110"/>
          </a:xfrm>
        </p:spPr>
        <p:txBody>
          <a:bodyPr/>
          <a:lstStyle/>
          <a:p>
            <a:r>
              <a:rPr lang="en-US" dirty="0" smtClean="0"/>
              <a:t>Sectoral scenarios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743" r="521"/>
          <a:stretch/>
        </p:blipFill>
        <p:spPr>
          <a:xfrm>
            <a:off x="831184" y="1214203"/>
            <a:ext cx="10621301" cy="4112979"/>
          </a:xfrm>
        </p:spPr>
      </p:pic>
    </p:spTree>
    <p:extLst>
      <p:ext uri="{BB962C8B-B14F-4D97-AF65-F5344CB8AC3E}">
        <p14:creationId xmlns:p14="http://schemas.microsoft.com/office/powerpoint/2010/main" val="13567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14448"/>
            <a:ext cx="10363200" cy="400110"/>
          </a:xfrm>
        </p:spPr>
        <p:txBody>
          <a:bodyPr/>
          <a:lstStyle/>
          <a:p>
            <a:r>
              <a:rPr lang="en-US" dirty="0" smtClean="0"/>
              <a:t>Combined Scenario results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66" y="896525"/>
            <a:ext cx="5381468" cy="5634681"/>
          </a:xfrm>
        </p:spPr>
      </p:pic>
    </p:spTree>
    <p:extLst>
      <p:ext uri="{BB962C8B-B14F-4D97-AF65-F5344CB8AC3E}">
        <p14:creationId xmlns:p14="http://schemas.microsoft.com/office/powerpoint/2010/main" val="16380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Presentation Overview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9187" y="1016733"/>
            <a:ext cx="115368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Methodology</a:t>
            </a:r>
          </a:p>
          <a:p>
            <a:pPr marL="342900" indent="-342900">
              <a:buFont typeface="Arial" charset="0"/>
              <a:buChar char="•"/>
            </a:pPr>
            <a:endParaRPr lang="en-ZA" sz="2400" dirty="0">
              <a:solidFill>
                <a:schemeClr val="accent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What is IFs and how do we use it?</a:t>
            </a:r>
          </a:p>
          <a:p>
            <a:pPr marL="800100" lvl="1" indent="-342900">
              <a:buFont typeface="Arial" charset="0"/>
              <a:buChar char="•"/>
            </a:pPr>
            <a:endParaRPr lang="en-ZA" sz="2400" dirty="0">
              <a:solidFill>
                <a:schemeClr val="accent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History </a:t>
            </a:r>
            <a:r>
              <a:rPr lang="mr-IN" sz="2400" dirty="0" smtClean="0">
                <a:solidFill>
                  <a:schemeClr val="accent1"/>
                </a:solidFill>
              </a:rPr>
              <a:t>–</a:t>
            </a:r>
            <a:r>
              <a:rPr lang="en-ZA" sz="2400" dirty="0" smtClean="0">
                <a:solidFill>
                  <a:schemeClr val="accent1"/>
                </a:solidFill>
              </a:rPr>
              <a:t> where are we and how did we get here?</a:t>
            </a:r>
          </a:p>
          <a:p>
            <a:pPr marL="342900" indent="-342900">
              <a:buFont typeface="Arial" charset="0"/>
              <a:buChar char="•"/>
            </a:pPr>
            <a:endParaRPr lang="en-ZA" sz="2400" dirty="0">
              <a:solidFill>
                <a:schemeClr val="accent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Current Path </a:t>
            </a:r>
            <a:r>
              <a:rPr lang="mr-IN" sz="2400" dirty="0" smtClean="0">
                <a:solidFill>
                  <a:schemeClr val="accent1"/>
                </a:solidFill>
              </a:rPr>
              <a:t>–</a:t>
            </a:r>
            <a:r>
              <a:rPr lang="en-ZA" sz="2400" dirty="0" smtClean="0">
                <a:solidFill>
                  <a:schemeClr val="accent1"/>
                </a:solidFill>
              </a:rPr>
              <a:t> where do we think we’re heading?</a:t>
            </a:r>
          </a:p>
          <a:p>
            <a:pPr marL="342900" indent="-342900">
              <a:buFont typeface="Arial" charset="0"/>
              <a:buChar char="•"/>
            </a:pPr>
            <a:endParaRPr lang="en-ZA" sz="2400" dirty="0">
              <a:solidFill>
                <a:schemeClr val="accent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Scenario’s </a:t>
            </a:r>
            <a:r>
              <a:rPr lang="mr-IN" sz="2400" dirty="0" smtClean="0">
                <a:solidFill>
                  <a:schemeClr val="accent1"/>
                </a:solidFill>
              </a:rPr>
              <a:t>–</a:t>
            </a:r>
            <a:r>
              <a:rPr lang="en-ZA" sz="2400" dirty="0" smtClean="0">
                <a:solidFill>
                  <a:schemeClr val="accent1"/>
                </a:solidFill>
              </a:rPr>
              <a:t> where do we want to be and how do we get there?</a:t>
            </a:r>
          </a:p>
          <a:p>
            <a:pPr marL="342900" indent="-342900">
              <a:buFont typeface="Arial" charset="0"/>
              <a:buChar char="•"/>
            </a:pPr>
            <a:endParaRPr lang="en-ZA" sz="2400" dirty="0">
              <a:solidFill>
                <a:schemeClr val="accent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Conclusion</a:t>
            </a:r>
          </a:p>
          <a:p>
            <a:pPr marL="342900" indent="-342900">
              <a:buFont typeface="Arial" charset="0"/>
              <a:buChar char="•"/>
            </a:pPr>
            <a:endParaRPr lang="en-ZA" sz="2400" dirty="0">
              <a:solidFill>
                <a:schemeClr val="accent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ZA" sz="2400" dirty="0" smtClean="0">
                <a:solidFill>
                  <a:schemeClr val="accent1"/>
                </a:solidFill>
              </a:rPr>
              <a:t>Discussion</a:t>
            </a:r>
            <a:endParaRPr lang="en-ZA" sz="2400" dirty="0">
              <a:solidFill>
                <a:schemeClr val="accent1"/>
              </a:solidFill>
            </a:endParaRPr>
          </a:p>
          <a:p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>
                <a:hlinkClick r:id="rId3"/>
              </a:rPr>
              <a:t>www.issafrica.org</a:t>
            </a:r>
            <a:r>
              <a:rPr lang="en-ZA"/>
              <a:t> </a:t>
            </a:r>
            <a:br>
              <a:rPr lang="en-ZA"/>
            </a:br>
            <a:r>
              <a:rPr lang="en-ZA">
                <a:hlinkClick r:id="rId4"/>
              </a:rPr>
              <a:t>www.issafrica.org/futures</a:t>
            </a:r>
            <a:r>
              <a:rPr lang="en-ZA"/>
              <a:t> 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9144000" cy="66398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E59C-A05B-9744-B08E-DD594B09356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Ifs MAJOR sub-modules</a:t>
            </a:r>
            <a:endParaRPr lang="en-US" dirty="0"/>
          </a:p>
        </p:txBody>
      </p:sp>
      <p:pic>
        <p:nvPicPr>
          <p:cNvPr id="87" name="Chart Placeholder 86" descr="ModulesHorizontal.png"/>
          <p:cNvPicPr>
            <a:picLocks noGrp="1" noChangeAspect="1"/>
          </p:cNvPicPr>
          <p:nvPr>
            <p:ph type="chart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15" b="-283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1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Futures (IFS)</a:t>
            </a:r>
            <a:endParaRPr lang="en-US" dirty="0"/>
          </a:p>
        </p:txBody>
      </p:sp>
      <p:pic>
        <p:nvPicPr>
          <p:cNvPr id="6" name="Chart Placeholder 5" descr="Screen Shot 2015-03-19 at 10.21.18 AM.png"/>
          <p:cNvPicPr>
            <a:picLocks noGrp="1" noChangeAspect="1"/>
          </p:cNvPicPr>
          <p:nvPr>
            <p:ph type="chart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0" b="198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6307" y="148418"/>
            <a:ext cx="7772400" cy="461665"/>
          </a:xfrm>
        </p:spPr>
        <p:txBody>
          <a:bodyPr/>
          <a:lstStyle/>
          <a:p>
            <a:r>
              <a:rPr lang="en-US" sz="2400" dirty="0" smtClean="0"/>
              <a:t>International Futures is a tool for</a:t>
            </a:r>
            <a:r>
              <a:rPr lang="is-IS" sz="2400" dirty="0" smtClean="0"/>
              <a:t>…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63700" y="1356366"/>
            <a:ext cx="3886200" cy="5021165"/>
          </a:xfrm>
        </p:spPr>
        <p:txBody>
          <a:bodyPr anchor="ctr">
            <a:normAutofit/>
          </a:bodyPr>
          <a:lstStyle/>
          <a:p>
            <a:r>
              <a:rPr lang="en-US" b="1" i="1" dirty="0">
                <a:solidFill>
                  <a:schemeClr val="tx2"/>
                </a:solidFill>
                <a:cs typeface="Cambria"/>
              </a:rPr>
              <a:t>Exploring</a:t>
            </a:r>
            <a:r>
              <a:rPr lang="en-US" b="1" dirty="0">
                <a:solidFill>
                  <a:schemeClr val="tx2"/>
                </a:solidFill>
                <a:cs typeface="Cambria"/>
              </a:rPr>
              <a:t> </a:t>
            </a:r>
            <a:r>
              <a:rPr lang="en-US" dirty="0">
                <a:solidFill>
                  <a:schemeClr val="tx2"/>
                </a:solidFill>
                <a:cs typeface="Cambria"/>
              </a:rPr>
              <a:t>past trends, and the path we’re </a:t>
            </a:r>
            <a:r>
              <a:rPr lang="en-US" dirty="0" smtClean="0">
                <a:solidFill>
                  <a:schemeClr val="tx2"/>
                </a:solidFill>
                <a:cs typeface="Cambria"/>
              </a:rPr>
              <a:t>currently on</a:t>
            </a:r>
          </a:p>
          <a:p>
            <a:endParaRPr lang="en-US" dirty="0">
              <a:solidFill>
                <a:schemeClr val="tx2"/>
              </a:solidFill>
              <a:cs typeface="Cambria"/>
            </a:endParaRPr>
          </a:p>
          <a:p>
            <a:r>
              <a:rPr lang="en-US" b="1" i="1" dirty="0">
                <a:solidFill>
                  <a:schemeClr val="tx2"/>
                </a:solidFill>
                <a:cs typeface="Cambria"/>
              </a:rPr>
              <a:t>Understanding</a:t>
            </a:r>
            <a:r>
              <a:rPr lang="en-US" dirty="0">
                <a:solidFill>
                  <a:schemeClr val="tx2"/>
                </a:solidFill>
                <a:cs typeface="Cambria"/>
              </a:rPr>
              <a:t> how human, social, and environmental systems interact over </a:t>
            </a:r>
            <a:r>
              <a:rPr lang="en-US" dirty="0" smtClean="0">
                <a:solidFill>
                  <a:schemeClr val="tx2"/>
                </a:solidFill>
                <a:cs typeface="Cambria"/>
              </a:rPr>
              <a:t>time</a:t>
            </a:r>
          </a:p>
          <a:p>
            <a:endParaRPr lang="en-US" dirty="0">
              <a:solidFill>
                <a:schemeClr val="tx2"/>
              </a:solidFill>
              <a:cs typeface="Cambria"/>
            </a:endParaRPr>
          </a:p>
          <a:p>
            <a:r>
              <a:rPr lang="en-US" b="1" i="1" dirty="0">
                <a:solidFill>
                  <a:schemeClr val="tx2"/>
                </a:solidFill>
                <a:cs typeface="Cambria"/>
              </a:rPr>
              <a:t>Shaping</a:t>
            </a:r>
            <a:r>
              <a:rPr lang="en-US" dirty="0">
                <a:solidFill>
                  <a:schemeClr val="tx2"/>
                </a:solidFill>
                <a:cs typeface="Cambria"/>
              </a:rPr>
              <a:t> the way we think about and address major issues facing human development today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03667" y="324433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2342371"/>
            <a:ext cx="4687300" cy="25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02309"/>
            <a:ext cx="7772400" cy="400110"/>
          </a:xfrm>
        </p:spPr>
        <p:txBody>
          <a:bodyPr/>
          <a:lstStyle/>
          <a:p>
            <a:r>
              <a:rPr lang="en-US" dirty="0" smtClean="0"/>
              <a:t>Sub-modules in IFs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286026" y="2880186"/>
            <a:ext cx="1824644" cy="791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mbria"/>
              </a:rPr>
              <a:t>Demographics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8714" y="2878271"/>
            <a:ext cx="1824644" cy="7970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mbria"/>
              </a:rPr>
              <a:t>Education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86026" y="3846841"/>
            <a:ext cx="1824644" cy="7970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mbria"/>
              </a:rPr>
              <a:t>Economics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9678" y="2879712"/>
            <a:ext cx="1824644" cy="7970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mbria"/>
              </a:rPr>
              <a:t>Health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8714" y="3848757"/>
            <a:ext cx="1824644" cy="797026"/>
          </a:xfrm>
          <a:prstGeom prst="rect">
            <a:avLst/>
          </a:prstGeom>
          <a:solidFill>
            <a:srgbClr val="FF8024"/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Infrastructure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69678" y="3851639"/>
            <a:ext cx="1824644" cy="797026"/>
          </a:xfrm>
          <a:prstGeom prst="rect">
            <a:avLst/>
          </a:prstGeom>
          <a:solidFill>
            <a:srgbClr val="FF8024"/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Energy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28714" y="4819243"/>
            <a:ext cx="1824644" cy="797026"/>
          </a:xfrm>
          <a:prstGeom prst="rect">
            <a:avLst/>
          </a:prstGeom>
          <a:solidFill>
            <a:srgbClr val="FF8024"/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Agriculture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69678" y="4823567"/>
            <a:ext cx="1824644" cy="797026"/>
          </a:xfrm>
          <a:prstGeom prst="rect">
            <a:avLst/>
          </a:prstGeom>
          <a:solidFill>
            <a:srgbClr val="FF8024"/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Environment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86823" y="4819243"/>
            <a:ext cx="1824644" cy="797026"/>
          </a:xfrm>
          <a:prstGeom prst="rect">
            <a:avLst/>
          </a:prstGeom>
          <a:solidFill>
            <a:srgbClr val="FF8024"/>
          </a:solidFill>
          <a:ln w="76200">
            <a:solidFill>
              <a:srgbClr val="3632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Technology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28714" y="1907785"/>
            <a:ext cx="1824644" cy="7970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Governance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99196" y="1907785"/>
            <a:ext cx="1824644" cy="7970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Finance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69678" y="1907785"/>
            <a:ext cx="1824644" cy="7970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772" tIns="34386" rIns="68772" bIns="34386" rtlCol="0" anchor="ctr"/>
          <a:lstStyle/>
          <a:p>
            <a:pPr algn="ctr"/>
            <a:r>
              <a:rPr lang="en-US" b="1" dirty="0">
                <a:cs typeface="Cambria"/>
              </a:rPr>
              <a:t>International Politics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943684" y="2269396"/>
            <a:ext cx="4438316" cy="2991739"/>
            <a:chOff x="1710416" y="2129327"/>
            <a:chExt cx="5778993" cy="396742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3019848" y="2129327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18958" y="3468779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018957" y="4774911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017932" y="6096752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866382" y="6052180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882289" y="4821713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882289" y="3468779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869017" y="2170100"/>
              <a:ext cx="365760" cy="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489409" y="2626941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7489409" y="3939238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489409" y="5259919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583152" y="5260256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597242" y="3926875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4587716" y="2619071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710416" y="2629061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710416" y="3935024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710416" y="5261254"/>
              <a:ext cx="0" cy="320040"/>
            </a:xfrm>
            <a:prstGeom prst="line">
              <a:avLst/>
            </a:prstGeom>
            <a:ln w="31750">
              <a:solidFill>
                <a:schemeClr val="tx1">
                  <a:lumMod val="75000"/>
                  <a:lumOff val="2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91" y="2197027"/>
            <a:ext cx="4692655" cy="31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57718" y="2375885"/>
            <a:ext cx="5184576" cy="1029701"/>
          </a:xfrm>
          <a:prstGeom prst="rect">
            <a:avLst/>
          </a:prstGeom>
          <a:solidFill>
            <a:schemeClr val="accent1"/>
          </a:solidFill>
        </p:spPr>
        <p:txBody>
          <a:bodyPr vert="horz" lIns="54000" tIns="27000" rIns="54000" bIns="27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ZA" sz="24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How did we get here?</a:t>
            </a:r>
            <a:endParaRPr lang="en-ZA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169" y="214449"/>
            <a:ext cx="10363200" cy="400110"/>
          </a:xfrm>
        </p:spPr>
        <p:txBody>
          <a:bodyPr/>
          <a:lstStyle/>
          <a:p>
            <a:r>
              <a:rPr lang="en-US" dirty="0" smtClean="0"/>
              <a:t>PROGRESS in some areas but not 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169" y="1274164"/>
            <a:ext cx="114670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Poverty reduction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Rapid expansion of access to clean water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Robust economic growth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Relatively high rankings for governance and equality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But, there are other areas where the country is underperforming 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44429"/>
            <a:ext cx="10363200" cy="400110"/>
          </a:xfrm>
        </p:spPr>
        <p:txBody>
          <a:bodyPr/>
          <a:lstStyle/>
          <a:p>
            <a:r>
              <a:rPr lang="en-US" dirty="0" smtClean="0"/>
              <a:t>Average years of education in African countries (2016)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13" y="1138431"/>
            <a:ext cx="8313607" cy="4806549"/>
          </a:xfrm>
        </p:spPr>
      </p:pic>
    </p:spTree>
    <p:extLst>
      <p:ext uri="{BB962C8B-B14F-4D97-AF65-F5344CB8AC3E}">
        <p14:creationId xmlns:p14="http://schemas.microsoft.com/office/powerpoint/2010/main" val="6662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29438"/>
            <a:ext cx="10363200" cy="400110"/>
          </a:xfrm>
        </p:spPr>
        <p:txBody>
          <a:bodyPr/>
          <a:lstStyle/>
          <a:p>
            <a:r>
              <a:rPr lang="en-US" dirty="0" smtClean="0"/>
              <a:t>Access to calories in </a:t>
            </a:r>
            <a:r>
              <a:rPr lang="en-US" dirty="0"/>
              <a:t>African countries (2016)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11" y="1161484"/>
            <a:ext cx="8602689" cy="4748023"/>
          </a:xfrm>
        </p:spPr>
      </p:pic>
    </p:spTree>
    <p:extLst>
      <p:ext uri="{BB962C8B-B14F-4D97-AF65-F5344CB8AC3E}">
        <p14:creationId xmlns:p14="http://schemas.microsoft.com/office/powerpoint/2010/main" val="9276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" y="244429"/>
            <a:ext cx="10363200" cy="400110"/>
          </a:xfrm>
        </p:spPr>
        <p:txBody>
          <a:bodyPr/>
          <a:lstStyle/>
          <a:p>
            <a:r>
              <a:rPr lang="en-US" dirty="0" smtClean="0"/>
              <a:t>Access to improved sanitation facilities in </a:t>
            </a:r>
            <a:r>
              <a:rPr lang="en-US" dirty="0"/>
              <a:t>African countries (2016)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45" y="1118644"/>
            <a:ext cx="8919147" cy="5213929"/>
          </a:xfrm>
        </p:spPr>
      </p:pic>
    </p:spTree>
    <p:extLst>
      <p:ext uri="{BB962C8B-B14F-4D97-AF65-F5344CB8AC3E}">
        <p14:creationId xmlns:p14="http://schemas.microsoft.com/office/powerpoint/2010/main" val="4139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SS">
      <a:dk1>
        <a:srgbClr val="000000"/>
      </a:dk1>
      <a:lt1>
        <a:srgbClr val="FFFFFF"/>
      </a:lt1>
      <a:dk2>
        <a:srgbClr val="646567"/>
      </a:dk2>
      <a:lt2>
        <a:srgbClr val="E0E1E3"/>
      </a:lt2>
      <a:accent1>
        <a:srgbClr val="172859"/>
      </a:accent1>
      <a:accent2>
        <a:srgbClr val="004EA2"/>
      </a:accent2>
      <a:accent3>
        <a:srgbClr val="5C965E"/>
      </a:accent3>
      <a:accent4>
        <a:srgbClr val="C8C9CB"/>
      </a:accent4>
      <a:accent5>
        <a:srgbClr val="FF6D01"/>
      </a:accent5>
      <a:accent6>
        <a:srgbClr val="C00000"/>
      </a:accent6>
      <a:hlink>
        <a:srgbClr val="739ABC"/>
      </a:hlink>
      <a:folHlink>
        <a:srgbClr val="0070C0"/>
      </a:folHlink>
    </a:clrScheme>
    <a:fontScheme name="Custom 5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  <a:headEnd type="triangl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6241</TotalTime>
  <Words>842</Words>
  <Application>Microsoft Office PowerPoint</Application>
  <PresentationFormat>Widescreen</PresentationFormat>
  <Paragraphs>162</Paragraphs>
  <Slides>22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Cambria</vt:lpstr>
      <vt:lpstr>Gill Sans MT</vt:lpstr>
      <vt:lpstr>Mangal</vt:lpstr>
      <vt:lpstr>Verdana</vt:lpstr>
      <vt:lpstr>Wingdings</vt:lpstr>
      <vt:lpstr>1_Office Theme</vt:lpstr>
      <vt:lpstr>Namibia: DORMANT POTENTIAL</vt:lpstr>
      <vt:lpstr>Presentation Overview</vt:lpstr>
      <vt:lpstr>International Futures is a tool for…</vt:lpstr>
      <vt:lpstr>Sub-modules in IFs</vt:lpstr>
      <vt:lpstr>PowerPoint Presentation</vt:lpstr>
      <vt:lpstr>PROGRESS in some areas but not all</vt:lpstr>
      <vt:lpstr>Average years of education in African countries (2016)</vt:lpstr>
      <vt:lpstr>Access to calories in African countries (2016)</vt:lpstr>
      <vt:lpstr>Access to improved sanitation facilities in African countries (2016)</vt:lpstr>
      <vt:lpstr>PowerPoint Presentation</vt:lpstr>
      <vt:lpstr>Current PATH – DEMOGRAPHY </vt:lpstr>
      <vt:lpstr>Current PATH – DEMOGRAPHY </vt:lpstr>
      <vt:lpstr>Current Path - Education</vt:lpstr>
      <vt:lpstr>Current Path - Health</vt:lpstr>
      <vt:lpstr>Current Path – Story is divergence </vt:lpstr>
      <vt:lpstr>PowerPoint Presentation</vt:lpstr>
      <vt:lpstr>Individual interventions</vt:lpstr>
      <vt:lpstr>Sectoral scenarios</vt:lpstr>
      <vt:lpstr>Combined Scenario results</vt:lpstr>
      <vt:lpstr>www.issafrica.org  www.issafrica.org/futures </vt:lpstr>
      <vt:lpstr>Ifs MAJOR sub-modules</vt:lpstr>
      <vt:lpstr>International Futures (IFS)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Donnenfeld</dc:creator>
  <cp:lastModifiedBy>IPPR - ADMIN</cp:lastModifiedBy>
  <cp:revision>39</cp:revision>
  <dcterms:created xsi:type="dcterms:W3CDTF">2017-08-04T07:00:57Z</dcterms:created>
  <dcterms:modified xsi:type="dcterms:W3CDTF">2017-09-19T11:10:27Z</dcterms:modified>
</cp:coreProperties>
</file>